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3" r:id="rId3"/>
    <p:sldId id="346" r:id="rId4"/>
    <p:sldId id="347" r:id="rId5"/>
    <p:sldId id="342" r:id="rId6"/>
    <p:sldId id="340" r:id="rId7"/>
    <p:sldId id="341" r:id="rId8"/>
    <p:sldId id="331" r:id="rId9"/>
    <p:sldId id="336" r:id="rId10"/>
    <p:sldId id="332" r:id="rId11"/>
    <p:sldId id="296" r:id="rId12"/>
    <p:sldId id="334" r:id="rId13"/>
    <p:sldId id="302" r:id="rId14"/>
    <p:sldId id="307" r:id="rId15"/>
    <p:sldId id="303" r:id="rId16"/>
    <p:sldId id="311" r:id="rId17"/>
    <p:sldId id="315" r:id="rId18"/>
    <p:sldId id="312" r:id="rId19"/>
    <p:sldId id="329" r:id="rId20"/>
    <p:sldId id="309" r:id="rId21"/>
    <p:sldId id="314" r:id="rId22"/>
    <p:sldId id="316" r:id="rId23"/>
    <p:sldId id="318" r:id="rId24"/>
    <p:sldId id="319" r:id="rId25"/>
    <p:sldId id="313" r:id="rId26"/>
    <p:sldId id="344" r:id="rId27"/>
    <p:sldId id="310" r:id="rId28"/>
    <p:sldId id="321" r:id="rId29"/>
    <p:sldId id="324" r:id="rId30"/>
    <p:sldId id="32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D9B6"/>
    <a:srgbClr val="FAE3CA"/>
    <a:srgbClr val="7F7F7F"/>
    <a:srgbClr val="7E7E7E"/>
    <a:srgbClr val="40CDD9"/>
    <a:srgbClr val="006380"/>
    <a:srgbClr val="FF9999"/>
    <a:srgbClr val="004F91"/>
    <a:srgbClr val="00869B"/>
    <a:srgbClr val="0193A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744" y="5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939AF-EDAA-4E75-B0EF-AD1B00EC5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30106A-1390-40B0-841F-1685F71AE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AE88B-69FA-4080-9CC0-29B5FD74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DCCC-A2F3-409E-893E-B076AC585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D75FD3-8F3B-4CAF-91E1-FAFA5BCD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95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33327-2AA1-4F82-802C-DC8A8E84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0D131-1ED2-433C-9960-491453AA4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4170F-6CD6-45B7-A0A1-3F17D1DB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6900C-406A-4210-9A74-AEF8CDBA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0B21-6076-4224-BA79-0FE5A087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31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70640-BF01-4043-A688-44894BA6E7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199D0-8FEA-4FD4-A9CF-0C3279C21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8233B-5717-4D3E-B11D-11FE4FD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3B9ABA-0811-45D8-BF65-551670F69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3687C3-5672-40DC-A54C-672309CD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6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D418-F576-4A38-8063-25C621AC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E35D4F-29F1-451D-B757-EDAF6E8B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8C7918-FDF1-4094-BA20-C5DA2E74C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5FA876-3D5E-472C-8730-65A70915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B7A82-2441-47CD-AB69-A406E8C2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2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961E-1530-469B-89B9-D4181531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514DEF-766D-43D5-A733-960C8DA57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8F40EF-1B38-4F3B-BBFC-D709BD040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E5F50-D32B-471C-9CE7-763238FFA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769826-8A29-490A-AA8D-6AC00752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42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026FC-E9FB-4848-91E5-5298D899A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97AF1-560C-40CA-9F77-C4482D487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C0796C-7EC1-4E5C-A958-404EE7B06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77541-68E4-4220-B55C-32A24D858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89BEA-B9D2-4315-865D-0922BB8D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8399B8-5430-471A-8327-BC683828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7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CE3AB-0CC2-49EE-9DA0-3CB2C086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B0D51B-44B7-4408-BC66-099F46D47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61FD69-CFCC-4C2D-B7F4-0644CA98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C0D580-B31D-4CAB-94F1-7EBCE7BE4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C9EEF7-64C4-4FAD-9CFE-FD473249EC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E591D-57DD-4E41-90A3-ABF3AA3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A6D044-C3E0-4D5E-AF10-FACC94C4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683FC5-E510-41A5-9C66-87136290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45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F913-0565-4EF5-9DF3-7BBF5C8C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D481E3-9ABB-44E4-BA96-584DA6B50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8FEF85-13E2-4C06-A394-5D793C8FE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59790F-659A-49BB-A168-3AFACB218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58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D358B96-B88D-44E0-80FB-A3E5115E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4965D0-B67C-44FE-B2DF-8A9A1FF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E08DD7-6BB0-4E42-8EE5-AAC66D4E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5AD6E2-3E31-4034-8FF1-64F8A46401D0}"/>
              </a:ext>
            </a:extLst>
          </p:cNvPr>
          <p:cNvSpPr txBox="1"/>
          <p:nvPr userDrawn="1"/>
        </p:nvSpPr>
        <p:spPr>
          <a:xfrm>
            <a:off x="100069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7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334CD-F1FC-4FC8-A33D-812FC56E4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2E690-E86A-4722-8316-0FF92D49D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D91116-A8BD-4884-9523-160728CC1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00E92-4799-4898-98C7-B692B9674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A78D38-4CFE-47A6-96B0-555ED1372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9D91FB-39E5-422E-AC1D-39E10E17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00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2DA18-F480-4F43-9A50-EADDABE5D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26B1D8-2477-4DB6-BE7D-112747830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C5D60A-76F5-4617-83B0-E89AD623E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1EC6B5-B075-4D35-AF79-AED23C1C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F6AC84-AD13-4AE0-81DD-8803DC1E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04FB3C-BBE8-47DB-9541-199402AF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4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54567B-AA32-4399-B4A4-FABCF6F6F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78D90E-B19D-496D-A8CD-027F4150F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FBE15F-B2E5-4F5E-9536-3714D94D69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484E9-28E7-414B-8A10-8B88CF2761E2}" type="datetimeFigureOut">
              <a:rPr lang="ko-KR" altLang="en-US" smtClean="0"/>
              <a:t>2020-11-26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C7A53-550B-4CD2-B975-305B0E751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20BB5B-A2EE-4D07-89B8-AA87B48F1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D800-042E-45B7-9395-E603D0BFE2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70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na.co.kr/view/AKR20180112056800009" TargetMode="External"/><Relationship Id="rId3" Type="http://schemas.openxmlformats.org/officeDocument/2006/relationships/hyperlink" Target="http://www.bloter.net/archives/245206" TargetMode="External"/><Relationship Id="rId7" Type="http://schemas.openxmlformats.org/officeDocument/2006/relationships/hyperlink" Target="https://news.mt.co.kr/mtview.php?no=2020102608361660091" TargetMode="External"/><Relationship Id="rId2" Type="http://schemas.openxmlformats.org/officeDocument/2006/relationships/hyperlink" Target="http://www.hani.co.kr/arti/society/society_general/967190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nga.com/news/article/all/20201023/103586755/1" TargetMode="External"/><Relationship Id="rId5" Type="http://schemas.openxmlformats.org/officeDocument/2006/relationships/hyperlink" Target="https://news.sbs.co.kr/news/endPage.do?news_id=N1005859199&amp;plink=ORI&amp;cooper=NAVER" TargetMode="External"/><Relationship Id="rId4" Type="http://schemas.openxmlformats.org/officeDocument/2006/relationships/hyperlink" Target="https://cloud.google.com/vision/" TargetMode="External"/><Relationship Id="rId9" Type="http://schemas.openxmlformats.org/officeDocument/2006/relationships/hyperlink" Target="https://www.yna.co.kr/view/AKR2020092418290005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01D4D50-8EEB-453B-8DD4-8658573A49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7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01497" cy="6858000"/>
          </a:xfrm>
          <a:prstGeom prst="rect">
            <a:avLst/>
          </a:prstGeom>
          <a:solidFill>
            <a:schemeClr val="tx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9D7342-D647-4D17-987E-AD9E2B1BACC0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282E7-FE6A-4789-A025-64312C9596EB}"/>
              </a:ext>
            </a:extLst>
          </p:cNvPr>
          <p:cNvSpPr txBox="1"/>
          <p:nvPr/>
        </p:nvSpPr>
        <p:spPr>
          <a:xfrm>
            <a:off x="3455693" y="2887343"/>
            <a:ext cx="528061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딥러닝</a:t>
            </a:r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기반</a:t>
            </a:r>
            <a:endParaRPr lang="en-US" altLang="ko-KR" sz="6000" b="1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스마트 분리수거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133671-4ADC-4462-9F19-E57F4DAB090F}"/>
              </a:ext>
            </a:extLst>
          </p:cNvPr>
          <p:cNvSpPr/>
          <p:nvPr/>
        </p:nvSpPr>
        <p:spPr>
          <a:xfrm>
            <a:off x="4689736" y="1802914"/>
            <a:ext cx="2793534" cy="8305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3"/>
          <p:cNvGrpSpPr/>
          <p:nvPr/>
        </p:nvGrpSpPr>
        <p:grpSpPr>
          <a:xfrm>
            <a:off x="4689736" y="1802915"/>
            <a:ext cx="2681448" cy="764116"/>
            <a:chOff x="0" y="66765"/>
            <a:chExt cx="6171429" cy="1563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6765"/>
              <a:ext cx="6171429" cy="1563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1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729074" y="293787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제안 배경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Nova"/>
              <a:ea typeface="나눔스퀘어 Ligh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881A1A-AB10-4C3E-A66E-8EC96EADE335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0E123-85DA-46AB-9109-7C6C09184216}"/>
              </a:ext>
            </a:extLst>
          </p:cNvPr>
          <p:cNvSpPr/>
          <p:nvPr/>
        </p:nvSpPr>
        <p:spPr>
          <a:xfrm>
            <a:off x="3514352" y="3504567"/>
            <a:ext cx="2738208" cy="2738208"/>
          </a:xfrm>
          <a:prstGeom prst="ellipse">
            <a:avLst/>
          </a:prstGeom>
          <a:solidFill>
            <a:srgbClr val="00638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5C61B2-067D-481F-96E9-87506BF7CFDF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3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718346" y="4536115"/>
            <a:ext cx="107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50" noProof="0" dirty="0">
                <a:solidFill>
                  <a:prstClr val="white"/>
                </a:solidFill>
                <a:latin typeface="나눔스퀘어 Bold"/>
                <a:ea typeface="나눔스퀘어 Bold"/>
              </a:rPr>
              <a:t>기술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5480229" y="2567311"/>
            <a:ext cx="107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경제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877FF07-5CBE-48FA-ABAE-98E1BA8BA0DD}"/>
              </a:ext>
            </a:extLst>
          </p:cNvPr>
          <p:cNvGrpSpPr/>
          <p:nvPr/>
        </p:nvGrpSpPr>
        <p:grpSpPr>
          <a:xfrm>
            <a:off x="622731" y="4270782"/>
            <a:ext cx="2613198" cy="1822018"/>
            <a:chOff x="789221" y="2006694"/>
            <a:chExt cx="2613198" cy="182201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52D648B-3BAA-4B2D-BEF6-D77A8F7FC695}"/>
                </a:ext>
              </a:extLst>
            </p:cNvPr>
            <p:cNvSpPr txBox="1"/>
            <p:nvPr/>
          </p:nvSpPr>
          <p:spPr>
            <a:xfrm>
              <a:off x="818756" y="200669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사회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044CB35A-A3E2-41B3-AD47-CB5391927B00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DFB271-2E1A-4396-9318-3358C89EA0EF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dirty="0"/>
                <a:t>급속한 환경오염의 심각성에 따른 사회의 관심 증가와 </a:t>
              </a:r>
              <a:r>
                <a:rPr lang="ko-KR" altLang="en-US" dirty="0">
                  <a:solidFill>
                    <a:srgbClr val="FF0000"/>
                  </a:solidFill>
                </a:rPr>
                <a:t>제로 </a:t>
              </a:r>
              <a:r>
                <a:rPr lang="ko-KR" altLang="en-US" dirty="0" err="1">
                  <a:solidFill>
                    <a:srgbClr val="FF0000"/>
                  </a:solidFill>
                </a:rPr>
                <a:t>웨이스트</a:t>
              </a:r>
              <a:r>
                <a:rPr lang="ko-KR" altLang="en-US" dirty="0"/>
                <a:t> 및 </a:t>
              </a:r>
              <a:endParaRPr lang="en-US" altLang="ko-KR" dirty="0"/>
            </a:p>
            <a:p>
              <a:pPr fontAlgn="base"/>
              <a:r>
                <a:rPr lang="ko-KR" altLang="en-US" dirty="0"/>
                <a:t>재활용의 중요성 대두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035220F-99DF-49CC-9443-A8E87A62BE3A}"/>
              </a:ext>
            </a:extLst>
          </p:cNvPr>
          <p:cNvGrpSpPr/>
          <p:nvPr/>
        </p:nvGrpSpPr>
        <p:grpSpPr>
          <a:xfrm>
            <a:off x="7614477" y="1262871"/>
            <a:ext cx="3255685" cy="1822018"/>
            <a:chOff x="789221" y="2006694"/>
            <a:chExt cx="2613198" cy="182201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A26DC4-886E-4B5E-AFB2-2A843BD05BD0}"/>
                </a:ext>
              </a:extLst>
            </p:cNvPr>
            <p:cNvSpPr txBox="1"/>
            <p:nvPr/>
          </p:nvSpPr>
          <p:spPr>
            <a:xfrm>
              <a:off x="818756" y="200669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경제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7F779F9-7352-4A6E-9998-CC0266A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39A3FF-E04A-4F97-9EA4-5EA4A2639D8B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dirty="0"/>
                <a:t>코로나</a:t>
              </a:r>
              <a:r>
                <a:rPr lang="en-US" altLang="ko-KR" dirty="0"/>
                <a:t>19</a:t>
              </a:r>
              <a:r>
                <a:rPr lang="ko-KR" altLang="en-US" dirty="0"/>
                <a:t>의 여파로 인한 비대면 생활의 정착화로 </a:t>
              </a:r>
              <a:r>
                <a:rPr lang="ko-KR" altLang="en-US" dirty="0">
                  <a:solidFill>
                    <a:srgbClr val="FF0000"/>
                  </a:solidFill>
                </a:rPr>
                <a:t>쓰레기</a:t>
              </a:r>
              <a:r>
                <a:rPr lang="ko-KR" altLang="en-US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배출량</a:t>
              </a:r>
              <a:r>
                <a:rPr lang="ko-KR" altLang="en-US" dirty="0"/>
                <a:t>이 급속히 늘어나고</a:t>
              </a:r>
              <a:r>
                <a:rPr lang="en-US" altLang="ko-KR" dirty="0"/>
                <a:t>, </a:t>
              </a:r>
              <a:r>
                <a:rPr lang="ko-KR" altLang="en-US" dirty="0" err="1"/>
                <a:t>수거업체의</a:t>
              </a:r>
              <a:r>
                <a:rPr lang="ko-KR" altLang="en-US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수익성이</a:t>
              </a:r>
              <a:r>
                <a:rPr lang="ko-KR" altLang="en-US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악화</a:t>
              </a:r>
              <a:r>
                <a:rPr lang="ko-KR" altLang="en-US" dirty="0"/>
                <a:t>됨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709E3BD-9648-4E68-8378-C5E14055DE01}"/>
              </a:ext>
            </a:extLst>
          </p:cNvPr>
          <p:cNvGrpSpPr/>
          <p:nvPr/>
        </p:nvGrpSpPr>
        <p:grpSpPr>
          <a:xfrm>
            <a:off x="8757618" y="4269527"/>
            <a:ext cx="2613198" cy="2314460"/>
            <a:chOff x="789221" y="2006694"/>
            <a:chExt cx="2613198" cy="231446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019DC1-3E61-4CC8-9845-D10084520CA0}"/>
                </a:ext>
              </a:extLst>
            </p:cNvPr>
            <p:cNvSpPr txBox="1"/>
            <p:nvPr/>
          </p:nvSpPr>
          <p:spPr>
            <a:xfrm>
              <a:off x="818756" y="200669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pc="-15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기술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3BAA2603-8E64-4997-8B10-6C46CEC3D5AE}"/>
                </a:ext>
              </a:extLst>
            </p:cNvPr>
            <p:cNvCxnSpPr>
              <a:cxnSpLocks/>
            </p:cNvCxnSpPr>
            <p:nvPr/>
          </p:nvCxnSpPr>
          <p:spPr>
            <a:xfrm>
              <a:off x="789221" y="2462391"/>
              <a:ext cx="2613198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A5AD01-4FB6-4F84-95C6-735EB349C99F}"/>
                </a:ext>
              </a:extLst>
            </p:cNvPr>
            <p:cNvSpPr txBox="1"/>
            <p:nvPr/>
          </p:nvSpPr>
          <p:spPr>
            <a:xfrm>
              <a:off x="789221" y="2628383"/>
              <a:ext cx="2613198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dirty="0"/>
                <a:t>구글이 </a:t>
              </a:r>
              <a:r>
                <a:rPr lang="ko-KR" altLang="en-US" dirty="0">
                  <a:solidFill>
                    <a:srgbClr val="FF0000"/>
                  </a:solidFill>
                </a:rPr>
                <a:t>이미지 분석</a:t>
              </a:r>
              <a:r>
                <a:rPr lang="ko-KR" altLang="en-US" dirty="0"/>
                <a:t> </a:t>
              </a:r>
              <a:r>
                <a:rPr lang="ko-KR" altLang="en-US" dirty="0">
                  <a:solidFill>
                    <a:srgbClr val="FF0000"/>
                  </a:solidFill>
                </a:rPr>
                <a:t>기술</a:t>
              </a:r>
              <a:r>
                <a:rPr lang="ko-KR" altLang="en-US" dirty="0"/>
                <a:t>인 ‘</a:t>
              </a:r>
              <a:r>
                <a:rPr lang="ko-KR" altLang="en-US" dirty="0" err="1"/>
                <a:t>클라우드비전</a:t>
              </a:r>
              <a:r>
                <a:rPr lang="en-US" altLang="ko-KR" dirty="0"/>
                <a:t>API’</a:t>
              </a:r>
              <a:r>
                <a:rPr lang="ko-KR" altLang="en-US" dirty="0"/>
                <a:t>를 </a:t>
              </a:r>
              <a:r>
                <a:rPr lang="en-US" altLang="ko-KR" dirty="0"/>
                <a:t>2015</a:t>
              </a:r>
              <a:r>
                <a:rPr lang="ko-KR" altLang="en-US" dirty="0"/>
                <a:t>년 </a:t>
              </a:r>
              <a:r>
                <a:rPr lang="en-US" altLang="ko-KR" dirty="0"/>
                <a:t>12</a:t>
              </a:r>
              <a:r>
                <a:rPr lang="ko-KR" altLang="en-US" dirty="0"/>
                <a:t>월 </a:t>
              </a:r>
              <a:r>
                <a:rPr lang="en-US" altLang="ko-KR" dirty="0"/>
                <a:t>3</a:t>
              </a:r>
              <a:r>
                <a:rPr lang="ko-KR" altLang="en-US" dirty="0"/>
                <a:t>일에 공개하여 현재 ‘구글 </a:t>
              </a:r>
              <a:r>
                <a:rPr lang="ko-KR" altLang="en-US" dirty="0" err="1"/>
                <a:t>포토’에서</a:t>
              </a:r>
              <a:r>
                <a:rPr lang="ko-KR" altLang="en-US" dirty="0"/>
                <a:t> 활용되고 있음</a:t>
              </a:r>
            </a:p>
            <a:p>
              <a:pPr lvl="0" fontAlgn="base"/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292756" y="4539626"/>
            <a:ext cx="1079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사회</a:t>
            </a:r>
          </a:p>
        </p:txBody>
      </p:sp>
    </p:spTree>
    <p:extLst>
      <p:ext uri="{BB962C8B-B14F-4D97-AF65-F5344CB8AC3E}">
        <p14:creationId xmlns:p14="http://schemas.microsoft.com/office/powerpoint/2010/main" val="1549986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224672" y="969259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798582" y="308362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개발 목표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FF64CD-57AE-4457-B4F4-DC16481900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89" y="2191360"/>
            <a:ext cx="3232297" cy="4663127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02148F00-F644-401E-95C3-7EC6C29EC6A6}"/>
              </a:ext>
            </a:extLst>
          </p:cNvPr>
          <p:cNvGrpSpPr/>
          <p:nvPr/>
        </p:nvGrpSpPr>
        <p:grpSpPr>
          <a:xfrm rot="1596555" flipH="1">
            <a:off x="6806606" y="2567458"/>
            <a:ext cx="1281223" cy="1281223"/>
            <a:chOff x="4268971" y="2557130"/>
            <a:chExt cx="1281223" cy="1281223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09EDDAF-A61E-4D19-89E9-4EEC70A896B1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0A88217-B324-4B0C-9829-1CC2472147A4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018A1B9-7A3E-47D5-8E09-CEB03368515E}"/>
              </a:ext>
            </a:extLst>
          </p:cNvPr>
          <p:cNvGrpSpPr/>
          <p:nvPr/>
        </p:nvGrpSpPr>
        <p:grpSpPr>
          <a:xfrm rot="20003445">
            <a:off x="4193912" y="2704721"/>
            <a:ext cx="1258280" cy="1119953"/>
            <a:chOff x="4268971" y="2557130"/>
            <a:chExt cx="1281223" cy="128122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CDD961DA-0C0B-4B97-B1C0-83261F9DFFED}"/>
                </a:ext>
              </a:extLst>
            </p:cNvPr>
            <p:cNvCxnSpPr/>
            <p:nvPr/>
          </p:nvCxnSpPr>
          <p:spPr>
            <a:xfrm>
              <a:off x="4338083" y="2626242"/>
              <a:ext cx="1212111" cy="12121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34F9E8A-6E3F-441E-9AF9-986751B18193}"/>
                </a:ext>
              </a:extLst>
            </p:cNvPr>
            <p:cNvSpPr/>
            <p:nvPr/>
          </p:nvSpPr>
          <p:spPr>
            <a:xfrm>
              <a:off x="4268971" y="2557130"/>
              <a:ext cx="138224" cy="138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510297" y="1596321"/>
            <a:ext cx="3189768" cy="4861040"/>
            <a:chOff x="534391" y="1782382"/>
            <a:chExt cx="3189768" cy="2135242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22676" y="1870680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목표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676" y="2143272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705210" y="2287007"/>
              <a:ext cx="2730664" cy="7976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올바른 분리수거를 통한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재활용률의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진작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과 </a:t>
              </a: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환경오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</a:t>
              </a:r>
            </a:p>
            <a:p>
              <a:pPr algn="just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염 심각성 인지를 통한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 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제로 </a:t>
              </a:r>
              <a:r>
                <a:rPr lang="ko-KR" altLang="en-US" sz="1600" b="1" dirty="0" err="1">
                  <a:solidFill>
                    <a:srgbClr val="0070C0"/>
                  </a:solidFill>
                  <a:latin typeface="+mn-ea"/>
                </a:rPr>
                <a:t>웨이스트</a:t>
              </a:r>
              <a:r>
                <a:rPr lang="ko-KR" altLang="en-US" sz="1600" b="1" dirty="0">
                  <a:solidFill>
                    <a:srgbClr val="0070C0"/>
                  </a:solidFill>
                  <a:latin typeface="+mn-ea"/>
                </a:rPr>
                <a:t> 라이프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정착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 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서비스 개시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년간 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    </a:t>
              </a: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분류 정확도 </a:t>
              </a:r>
              <a:r>
                <a:rPr lang="en-US" altLang="ko-KR" sz="1600" b="1" dirty="0">
                  <a:solidFill>
                    <a:srgbClr val="FF0000"/>
                  </a:solidFill>
                  <a:latin typeface="+mn-ea"/>
                </a:rPr>
                <a:t>95%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이상 달성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4A9F29-1329-447F-8230-D960F0362BAD}"/>
              </a:ext>
            </a:extLst>
          </p:cNvPr>
          <p:cNvGrpSpPr/>
          <p:nvPr/>
        </p:nvGrpSpPr>
        <p:grpSpPr>
          <a:xfrm>
            <a:off x="8475314" y="1510822"/>
            <a:ext cx="3189768" cy="4861042"/>
            <a:chOff x="534391" y="1782382"/>
            <a:chExt cx="3189768" cy="213524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BE25FC8E-47B5-4C99-8BF6-CF1D505A2DF7}"/>
                </a:ext>
              </a:extLst>
            </p:cNvPr>
            <p:cNvSpPr/>
            <p:nvPr/>
          </p:nvSpPr>
          <p:spPr>
            <a:xfrm>
              <a:off x="534391" y="1782382"/>
              <a:ext cx="3189768" cy="21352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561E8DF-5FFF-4B8B-AF65-39DB2C395C64}"/>
                </a:ext>
              </a:extLst>
            </p:cNvPr>
            <p:cNvSpPr txBox="1"/>
            <p:nvPr/>
          </p:nvSpPr>
          <p:spPr>
            <a:xfrm>
              <a:off x="822676" y="1875810"/>
              <a:ext cx="986167" cy="1622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내용</a:t>
              </a: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697C1D4F-5CF2-445F-A447-FFB47CEB7F13}"/>
                </a:ext>
              </a:extLst>
            </p:cNvPr>
            <p:cNvCxnSpPr>
              <a:cxnSpLocks/>
            </p:cNvCxnSpPr>
            <p:nvPr/>
          </p:nvCxnSpPr>
          <p:spPr>
            <a:xfrm>
              <a:off x="822676" y="2092708"/>
              <a:ext cx="26131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85C3EE-1F9E-4FC6-AFB2-60FD777613F7}"/>
                </a:ext>
              </a:extLst>
            </p:cNvPr>
            <p:cNvSpPr txBox="1"/>
            <p:nvPr/>
          </p:nvSpPr>
          <p:spPr>
            <a:xfrm>
              <a:off x="656875" y="2180828"/>
              <a:ext cx="2613198" cy="1662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사진파일 업로드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쓰레기 종류 분석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올바른 분리수거 방법으로 유도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사용자가 쉽게 접근할 수 있는 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UI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디자인 개발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just"/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업사이클링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관련 사이트 소개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285750" indent="-285750" algn="just">
                <a:buFontTx/>
                <a:buChar char="-"/>
              </a:pP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포인트 적립 기능을 이용한 후원 서비스 기능 구현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469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25892" y="285462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개발 내용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F90AB4B-5EA7-4A67-AFB7-7D7F0385D2B8}"/>
              </a:ext>
            </a:extLst>
          </p:cNvPr>
          <p:cNvSpPr/>
          <p:nvPr/>
        </p:nvSpPr>
        <p:spPr>
          <a:xfrm>
            <a:off x="4708355" y="1659735"/>
            <a:ext cx="2802104" cy="296599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6FE208C-EF9B-4DB0-AFE0-D043FFDE7FE0}"/>
              </a:ext>
            </a:extLst>
          </p:cNvPr>
          <p:cNvSpPr/>
          <p:nvPr/>
        </p:nvSpPr>
        <p:spPr>
          <a:xfrm>
            <a:off x="8406456" y="1659735"/>
            <a:ext cx="2802104" cy="296599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B6DD9AD-A6A9-42B4-A6F8-918BDD12C45F}"/>
              </a:ext>
            </a:extLst>
          </p:cNvPr>
          <p:cNvSpPr/>
          <p:nvPr/>
        </p:nvSpPr>
        <p:spPr>
          <a:xfrm>
            <a:off x="1010254" y="1659735"/>
            <a:ext cx="2802104" cy="296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8A4AEE-6100-42AE-885F-AD86E43EE4DD}"/>
              </a:ext>
            </a:extLst>
          </p:cNvPr>
          <p:cNvSpPr txBox="1"/>
          <p:nvPr/>
        </p:nvSpPr>
        <p:spPr>
          <a:xfrm>
            <a:off x="1065655" y="5122284"/>
            <a:ext cx="2691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파이썬</a:t>
            </a:r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4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딥러닝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C7C2E02-FB94-4B78-87DB-199713B68F78}"/>
              </a:ext>
            </a:extLst>
          </p:cNvPr>
          <p:cNvCxnSpPr/>
          <p:nvPr/>
        </p:nvCxnSpPr>
        <p:spPr>
          <a:xfrm>
            <a:off x="1931497" y="4937429"/>
            <a:ext cx="860955" cy="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E7C9243-5D0B-4FFC-BDA5-0DD70D3DBCFC}"/>
              </a:ext>
            </a:extLst>
          </p:cNvPr>
          <p:cNvSpPr txBox="1"/>
          <p:nvPr/>
        </p:nvSpPr>
        <p:spPr>
          <a:xfrm>
            <a:off x="5183466" y="5206226"/>
            <a:ext cx="185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플라스크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6E93F-141C-4AFB-8934-FC7DB982F3C5}"/>
              </a:ext>
            </a:extLst>
          </p:cNvPr>
          <p:cNvCxnSpPr/>
          <p:nvPr/>
        </p:nvCxnSpPr>
        <p:spPr>
          <a:xfrm>
            <a:off x="5678929" y="4937429"/>
            <a:ext cx="860955" cy="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3D4CF55-EF3A-4412-A01E-353535AD9071}"/>
              </a:ext>
            </a:extLst>
          </p:cNvPr>
          <p:cNvSpPr txBox="1"/>
          <p:nvPr/>
        </p:nvSpPr>
        <p:spPr>
          <a:xfrm>
            <a:off x="9044042" y="5122285"/>
            <a:ext cx="164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지도 </a:t>
            </a:r>
            <a:r>
              <a:rPr lang="en-US" altLang="ko-KR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DD4C088-6D84-4A71-8486-EBEDDC80285F}"/>
              </a:ext>
            </a:extLst>
          </p:cNvPr>
          <p:cNvCxnSpPr/>
          <p:nvPr/>
        </p:nvCxnSpPr>
        <p:spPr>
          <a:xfrm>
            <a:off x="9436508" y="4937427"/>
            <a:ext cx="860955" cy="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18" y="2143720"/>
            <a:ext cx="1803354" cy="18033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166" y="2043475"/>
            <a:ext cx="2064832" cy="20648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8" y="1971436"/>
            <a:ext cx="2452801" cy="2452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406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752626" y="1329180"/>
            <a:ext cx="7114675" cy="5118754"/>
            <a:chOff x="2418100" y="870238"/>
            <a:chExt cx="7449202" cy="5805536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8520423" y="2951844"/>
              <a:ext cx="1346879" cy="94767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스마트 분리수거 자판기 위치 안내</a:t>
              </a:r>
              <a:endPara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418100" y="870238"/>
              <a:ext cx="6775764" cy="5805536"/>
              <a:chOff x="2418100" y="880270"/>
              <a:chExt cx="6775764" cy="5795503"/>
            </a:xfrm>
          </p:grpSpPr>
          <p:cxnSp>
            <p:nvCxnSpPr>
              <p:cNvPr id="18" name="직선 연결선 17"/>
              <p:cNvCxnSpPr>
                <a:cxnSpLocks/>
                <a:endCxn id="24" idx="1"/>
              </p:cNvCxnSpPr>
              <p:nvPr/>
            </p:nvCxnSpPr>
            <p:spPr>
              <a:xfrm>
                <a:off x="6397547" y="2318120"/>
                <a:ext cx="616191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>
                <a:cxnSpLocks/>
                <a:stCxn id="25" idx="2"/>
                <a:endCxn id="27" idx="0"/>
              </p:cNvCxnSpPr>
              <p:nvPr/>
            </p:nvCxnSpPr>
            <p:spPr>
              <a:xfrm flipH="1">
                <a:off x="5681530" y="3478640"/>
                <a:ext cx="1" cy="75065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>
                <a:cxnSpLocks/>
              </p:cNvCxnSpPr>
              <p:nvPr/>
            </p:nvCxnSpPr>
            <p:spPr>
              <a:xfrm flipH="1">
                <a:off x="5666859" y="1240270"/>
                <a:ext cx="29345" cy="156989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모서리가 둥근 직사각형 20"/>
              <p:cNvSpPr/>
              <p:nvPr/>
            </p:nvSpPr>
            <p:spPr>
              <a:xfrm>
                <a:off x="5047668" y="880270"/>
                <a:ext cx="1346879" cy="36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SAVEUS </a:t>
                </a: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오픈</a:t>
                </a: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5047667" y="1517792"/>
                <a:ext cx="1346879" cy="36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회원가입</a:t>
                </a: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5067379" y="2182153"/>
                <a:ext cx="1346879" cy="36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로그인</a:t>
                </a: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7013738" y="2138120"/>
                <a:ext cx="1346879" cy="36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회원정보</a:t>
                </a:r>
              </a:p>
            </p:txBody>
          </p:sp>
          <p:sp>
            <p:nvSpPr>
              <p:cNvPr id="25" name="순서도: 판단 24"/>
              <p:cNvSpPr/>
              <p:nvPr/>
            </p:nvSpPr>
            <p:spPr>
              <a:xfrm>
                <a:off x="4848247" y="2785048"/>
                <a:ext cx="1666567" cy="693592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메뉴선택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4092074" y="5062713"/>
                <a:ext cx="1346879" cy="360000"/>
              </a:xfrm>
              <a:prstGeom prst="roundRect">
                <a:avLst/>
              </a:prstGeom>
              <a:solidFill>
                <a:srgbClr val="FFC00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포인트 적립</a:t>
                </a: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5008090" y="4229294"/>
                <a:ext cx="1346879" cy="58517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올바른 재활용 방법 안내</a:t>
                </a:r>
                <a:endPara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2944145" y="3899522"/>
                <a:ext cx="1346879" cy="65827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사진분석 및</a:t>
                </a:r>
                <a:endParaRPr kumimoji="0" lang="en-US" altLang="ko-KR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결과 도출</a:t>
                </a: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6146006" y="5412418"/>
                <a:ext cx="1517002" cy="58936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업사이클링 사이트 소개</a:t>
                </a:r>
                <a:endPara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2940201" y="3885146"/>
                <a:ext cx="1346879" cy="703516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사진분석 및</a:t>
                </a:r>
                <a:endParaRPr kumimoji="0" lang="en-US" altLang="ko-KR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결과 도출</a:t>
                </a: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2873345" y="6315773"/>
                <a:ext cx="1346879" cy="360000"/>
              </a:xfrm>
              <a:prstGeom prst="roundRect">
                <a:avLst/>
              </a:prstGeom>
              <a:solidFill>
                <a:srgbClr val="00B050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완료</a:t>
                </a:r>
              </a:p>
            </p:txBody>
          </p:sp>
          <p:cxnSp>
            <p:nvCxnSpPr>
              <p:cNvPr id="33" name="직선 연결선 32"/>
              <p:cNvCxnSpPr>
                <a:cxnSpLocks/>
                <a:stCxn id="43" idx="3"/>
                <a:endCxn id="25" idx="1"/>
              </p:cNvCxnSpPr>
              <p:nvPr/>
            </p:nvCxnSpPr>
            <p:spPr>
              <a:xfrm>
                <a:off x="3990442" y="3131844"/>
                <a:ext cx="85780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 33"/>
              <p:cNvCxnSpPr>
                <a:cxnSpLocks/>
                <a:endCxn id="29" idx="0"/>
              </p:cNvCxnSpPr>
              <p:nvPr/>
            </p:nvCxnSpPr>
            <p:spPr>
              <a:xfrm rot="16200000" flipH="1">
                <a:off x="5573502" y="4081413"/>
                <a:ext cx="2272316" cy="389693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모서리가 둥근 직사각형 34"/>
              <p:cNvSpPr/>
              <p:nvPr/>
            </p:nvSpPr>
            <p:spPr>
              <a:xfrm>
                <a:off x="4189396" y="5847409"/>
                <a:ext cx="1209253" cy="36000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후원하기</a:t>
                </a:r>
              </a:p>
            </p:txBody>
          </p:sp>
          <p:cxnSp>
            <p:nvCxnSpPr>
              <p:cNvPr id="36" name="꺾인 연결선 35"/>
              <p:cNvCxnSpPr>
                <a:cxnSpLocks/>
                <a:endCxn id="30" idx="1"/>
              </p:cNvCxnSpPr>
              <p:nvPr/>
            </p:nvCxnSpPr>
            <p:spPr>
              <a:xfrm>
                <a:off x="6514814" y="3155029"/>
                <a:ext cx="2005609" cy="270654"/>
              </a:xfrm>
              <a:prstGeom prst="bent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꺾인 연결선 36"/>
              <p:cNvCxnSpPr>
                <a:cxnSpLocks/>
                <a:stCxn id="29" idx="2"/>
                <a:endCxn id="32" idx="3"/>
              </p:cNvCxnSpPr>
              <p:nvPr/>
            </p:nvCxnSpPr>
            <p:spPr>
              <a:xfrm rot="5400000">
                <a:off x="5315370" y="4906635"/>
                <a:ext cx="493993" cy="2684283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꺾인 연결선 37"/>
              <p:cNvCxnSpPr>
                <a:cxnSpLocks/>
                <a:stCxn id="30" idx="2"/>
              </p:cNvCxnSpPr>
              <p:nvPr/>
            </p:nvCxnSpPr>
            <p:spPr>
              <a:xfrm rot="5400000">
                <a:off x="5408709" y="2721348"/>
                <a:ext cx="2606981" cy="4963328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35" idx="2"/>
                <a:endCxn id="32" idx="3"/>
              </p:cNvCxnSpPr>
              <p:nvPr/>
            </p:nvCxnSpPr>
            <p:spPr>
              <a:xfrm rot="5400000">
                <a:off x="4362942" y="6064692"/>
                <a:ext cx="288364" cy="573799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꺾인 연결선 39"/>
              <p:cNvCxnSpPr>
                <a:cxnSpLocks/>
              </p:cNvCxnSpPr>
              <p:nvPr/>
            </p:nvCxnSpPr>
            <p:spPr>
              <a:xfrm>
                <a:off x="5495021" y="5239896"/>
                <a:ext cx="654358" cy="45421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꺾인 연결선 40"/>
              <p:cNvCxnSpPr>
                <a:cxnSpLocks/>
              </p:cNvCxnSpPr>
              <p:nvPr/>
            </p:nvCxnSpPr>
            <p:spPr>
              <a:xfrm rot="16200000" flipH="1">
                <a:off x="4566564" y="5454300"/>
                <a:ext cx="414524" cy="345713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꺾인 연결선 41"/>
              <p:cNvCxnSpPr>
                <a:cxnSpLocks/>
                <a:stCxn id="28" idx="3"/>
                <a:endCxn id="26" idx="1"/>
              </p:cNvCxnSpPr>
              <p:nvPr/>
            </p:nvCxnSpPr>
            <p:spPr>
              <a:xfrm flipH="1">
                <a:off x="4092074" y="4228662"/>
                <a:ext cx="198950" cy="1014051"/>
              </a:xfrm>
              <a:prstGeom prst="bentConnector5">
                <a:avLst>
                  <a:gd name="adj1" fmla="val -114903"/>
                  <a:gd name="adj2" fmla="val 57354"/>
                  <a:gd name="adj3" fmla="val 214903"/>
                </a:avLst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모서리가 둥근 직사각형 42"/>
              <p:cNvSpPr/>
              <p:nvPr/>
            </p:nvSpPr>
            <p:spPr>
              <a:xfrm>
                <a:off x="2418100" y="2951844"/>
                <a:ext cx="1572342" cy="360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20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사진 촬영</a:t>
                </a:r>
                <a:r>
                  <a:rPr kumimoji="0" lang="en-US" altLang="ko-KR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/</a:t>
                </a:r>
                <a:r>
                  <a:rPr kumimoji="0" lang="ko-KR" altLang="en-US" sz="1200" dirty="0">
                    <a:solidFill>
                      <a:prstClr val="black"/>
                    </a:solidFill>
                    <a:latin typeface="가는둥근제목체" pitchFamily="18" charset="-127"/>
                    <a:ea typeface="가는둥근제목체" pitchFamily="18" charset="-127"/>
                  </a:rPr>
                  <a:t>업로드</a:t>
                </a:r>
              </a:p>
            </p:txBody>
          </p:sp>
          <p:cxnSp>
            <p:nvCxnSpPr>
              <p:cNvPr id="44" name="꺾인 연결선 43"/>
              <p:cNvCxnSpPr>
                <a:cxnSpLocks/>
                <a:stCxn id="43" idx="2"/>
                <a:endCxn id="28" idx="1"/>
              </p:cNvCxnSpPr>
              <p:nvPr/>
            </p:nvCxnSpPr>
            <p:spPr>
              <a:xfrm rot="5400000">
                <a:off x="2615799" y="3640190"/>
                <a:ext cx="916818" cy="260126"/>
              </a:xfrm>
              <a:prstGeom prst="bentConnector4">
                <a:avLst>
                  <a:gd name="adj1" fmla="val 32050"/>
                  <a:gd name="adj2" fmla="val 18788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270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94029" y="1434186"/>
            <a:ext cx="6052008" cy="5287125"/>
            <a:chOff x="576107" y="1157269"/>
            <a:chExt cx="6180522" cy="542071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576107" y="1157269"/>
              <a:ext cx="1346879" cy="428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SAVEUS</a:t>
              </a:r>
              <a:endParaRPr kumimoji="0" lang="ko-KR" altLang="en-US" sz="14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796366" y="1752581"/>
              <a:ext cx="1346879" cy="428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 err="1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메인화면</a:t>
              </a:r>
              <a:endPara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796366" y="2288023"/>
              <a:ext cx="1346879" cy="428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스마트분리수거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1785268" y="4127271"/>
              <a:ext cx="1478037" cy="68364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올바른 재활용법 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796366" y="5035369"/>
              <a:ext cx="1466939" cy="6104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분리수거 자판기 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1797819" y="5740881"/>
              <a:ext cx="1478037" cy="428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로그인</a:t>
              </a:r>
              <a:r>
                <a:rPr kumimoji="0" lang="en-US" altLang="ko-KR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/</a:t>
              </a: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회원가입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635896" y="2322105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사진 업로드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3600266" y="2790755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분리수거 안내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623390" y="5773485"/>
              <a:ext cx="1478035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로그인</a:t>
              </a:r>
              <a:r>
                <a:rPr kumimoji="0" lang="en-US" altLang="ko-KR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/</a:t>
              </a: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로그아웃</a:t>
              </a: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623390" y="6217985"/>
              <a:ext cx="1478035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회원가입</a:t>
              </a:r>
            </a:p>
          </p:txBody>
        </p:sp>
        <p:cxnSp>
          <p:nvCxnSpPr>
            <p:cNvPr id="18" name="꺾인 연결선 17"/>
            <p:cNvCxnSpPr>
              <a:stCxn id="6" idx="2"/>
              <a:endCxn id="13" idx="1"/>
            </p:cNvCxnSpPr>
            <p:nvPr/>
          </p:nvCxnSpPr>
          <p:spPr>
            <a:xfrm rot="16200000" flipH="1">
              <a:off x="-661080" y="3496067"/>
              <a:ext cx="4369527" cy="548272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10" idx="3"/>
              <a:endCxn id="15" idx="1"/>
            </p:cNvCxnSpPr>
            <p:nvPr/>
          </p:nvCxnSpPr>
          <p:spPr>
            <a:xfrm>
              <a:off x="3143244" y="2502109"/>
              <a:ext cx="457021" cy="46864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10" idx="3"/>
              <a:endCxn id="14" idx="1"/>
            </p:cNvCxnSpPr>
            <p:nvPr/>
          </p:nvCxnSpPr>
          <p:spPr>
            <a:xfrm flipV="1">
              <a:off x="3143245" y="2502105"/>
              <a:ext cx="492651" cy="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13" idx="3"/>
              <a:endCxn id="17" idx="1"/>
            </p:cNvCxnSpPr>
            <p:nvPr/>
          </p:nvCxnSpPr>
          <p:spPr>
            <a:xfrm>
              <a:off x="3275856" y="5954967"/>
              <a:ext cx="347534" cy="44301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13" idx="3"/>
              <a:endCxn id="16" idx="1"/>
            </p:cNvCxnSpPr>
            <p:nvPr/>
          </p:nvCxnSpPr>
          <p:spPr>
            <a:xfrm flipV="1">
              <a:off x="3275856" y="5953486"/>
              <a:ext cx="347534" cy="14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endCxn id="9" idx="1"/>
            </p:cNvCxnSpPr>
            <p:nvPr/>
          </p:nvCxnSpPr>
          <p:spPr>
            <a:xfrm>
              <a:off x="1253889" y="1966666"/>
              <a:ext cx="54247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1255343" y="2502812"/>
              <a:ext cx="54247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1253888" y="4480491"/>
              <a:ext cx="54247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1253888" y="5429166"/>
              <a:ext cx="54247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1782968" y="3303748"/>
              <a:ext cx="1346879" cy="428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 err="1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캠페인소개</a:t>
              </a:r>
              <a:endPara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1255343" y="3517833"/>
              <a:ext cx="542477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모서리가 둥근 직사각형 28"/>
            <p:cNvSpPr/>
            <p:nvPr/>
          </p:nvSpPr>
          <p:spPr>
            <a:xfrm>
              <a:off x="3626638" y="3337830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사이트 안내</a:t>
              </a:r>
            </a:p>
          </p:txBody>
        </p:sp>
        <p:cxnSp>
          <p:nvCxnSpPr>
            <p:cNvPr id="30" name="꺾인 연결선 29"/>
            <p:cNvCxnSpPr>
              <a:stCxn id="27" idx="3"/>
              <a:endCxn id="29" idx="1"/>
            </p:cNvCxnSpPr>
            <p:nvPr/>
          </p:nvCxnSpPr>
          <p:spPr>
            <a:xfrm flipV="1">
              <a:off x="3129845" y="3517830"/>
              <a:ext cx="496791" cy="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409750" y="3337830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 err="1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사이트방문</a:t>
              </a:r>
              <a:endParaRPr kumimoji="0" lang="ko-KR" altLang="en-US" sz="1200" dirty="0">
                <a:solidFill>
                  <a:prstClr val="black"/>
                </a:solidFill>
                <a:latin typeface="가는둥근제목체" pitchFamily="18" charset="-127"/>
                <a:ea typeface="가는둥근제목체" pitchFamily="18" charset="-127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3635896" y="1782106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후원하기</a:t>
              </a:r>
            </a:p>
          </p:txBody>
        </p:sp>
        <p:cxnSp>
          <p:nvCxnSpPr>
            <p:cNvPr id="33" name="직선 연결선 32"/>
            <p:cNvCxnSpPr>
              <a:stCxn id="29" idx="3"/>
              <a:endCxn id="31" idx="1"/>
            </p:cNvCxnSpPr>
            <p:nvPr/>
          </p:nvCxnSpPr>
          <p:spPr>
            <a:xfrm>
              <a:off x="4973517" y="3517830"/>
              <a:ext cx="4362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33"/>
            <p:cNvCxnSpPr/>
            <p:nvPr/>
          </p:nvCxnSpPr>
          <p:spPr>
            <a:xfrm flipV="1">
              <a:off x="3139105" y="1958102"/>
              <a:ext cx="496791" cy="2"/>
            </a:xfrm>
            <a:prstGeom prst="bentConnector3">
              <a:avLst>
                <a:gd name="adj1" fmla="val 158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">
              <a:extLst>
                <a:ext uri="{FF2B5EF4-FFF2-40B4-BE49-F238E27FC236}">
                  <a16:creationId xmlns:a16="http://schemas.microsoft.com/office/drawing/2014/main" id="{88583366-D638-44F7-93E4-AC83EA76D8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1880" y="5536199"/>
              <a:ext cx="965542" cy="417286"/>
            </a:xfrm>
            <a:prstGeom prst="bentConnector3">
              <a:avLst>
                <a:gd name="adj1" fmla="val -129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" name="모서리가 둥근 직사각형 27">
              <a:extLst>
                <a:ext uri="{FF2B5EF4-FFF2-40B4-BE49-F238E27FC236}">
                  <a16:creationId xmlns:a16="http://schemas.microsoft.com/office/drawing/2014/main" id="{59549D05-92F5-420F-BED6-0686F7C2C5C3}"/>
                </a:ext>
              </a:extLst>
            </p:cNvPr>
            <p:cNvSpPr/>
            <p:nvPr/>
          </p:nvSpPr>
          <p:spPr>
            <a:xfrm>
              <a:off x="3610486" y="5340617"/>
              <a:ext cx="1490940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회원정보</a:t>
              </a:r>
            </a:p>
          </p:txBody>
        </p:sp>
        <p:sp>
          <p:nvSpPr>
            <p:cNvPr id="37" name="모서리가 둥근 직사각형 27">
              <a:extLst>
                <a:ext uri="{FF2B5EF4-FFF2-40B4-BE49-F238E27FC236}">
                  <a16:creationId xmlns:a16="http://schemas.microsoft.com/office/drawing/2014/main" id="{F6D44588-9918-4C73-999B-6E5DBD57E752}"/>
                </a:ext>
              </a:extLst>
            </p:cNvPr>
            <p:cNvSpPr/>
            <p:nvPr/>
          </p:nvSpPr>
          <p:spPr>
            <a:xfrm>
              <a:off x="5402711" y="2776345"/>
              <a:ext cx="1346879" cy="360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00" dirty="0">
                  <a:solidFill>
                    <a:prstClr val="black"/>
                  </a:solidFill>
                  <a:latin typeface="가는둥근제목체" pitchFamily="18" charset="-127"/>
                  <a:ea typeface="가는둥근제목체" pitchFamily="18" charset="-127"/>
                </a:rPr>
                <a:t>포인트 적립</a:t>
              </a:r>
            </a:p>
          </p:txBody>
        </p:sp>
        <p:cxnSp>
          <p:nvCxnSpPr>
            <p:cNvPr id="38" name="꺾인 연결선 49">
              <a:extLst>
                <a:ext uri="{FF2B5EF4-FFF2-40B4-BE49-F238E27FC236}">
                  <a16:creationId xmlns:a16="http://schemas.microsoft.com/office/drawing/2014/main" id="{439EA6B2-3C3A-49F9-84F8-9F330A84B45F}"/>
                </a:ext>
              </a:extLst>
            </p:cNvPr>
            <p:cNvCxnSpPr/>
            <p:nvPr/>
          </p:nvCxnSpPr>
          <p:spPr>
            <a:xfrm flipV="1">
              <a:off x="4912593" y="2963496"/>
              <a:ext cx="496791" cy="2"/>
            </a:xfrm>
            <a:prstGeom prst="bentConnector3">
              <a:avLst>
                <a:gd name="adj1" fmla="val 158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110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813925" y="1297553"/>
            <a:ext cx="6754282" cy="5294436"/>
            <a:chOff x="69193" y="693620"/>
            <a:chExt cx="7073197" cy="5544422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DA1425D4-BF2C-461A-81DF-5B28178490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193" y="693620"/>
              <a:ext cx="7073197" cy="5544422"/>
            </a:xfrm>
            <a:prstGeom prst="rect">
              <a:avLst/>
            </a:prstGeom>
          </p:spPr>
        </p:pic>
        <p:sp>
          <p:nvSpPr>
            <p:cNvPr id="10" name="타원 13">
              <a:extLst>
                <a:ext uri="{FF2B5EF4-FFF2-40B4-BE49-F238E27FC236}">
                  <a16:creationId xmlns:a16="http://schemas.microsoft.com/office/drawing/2014/main" id="{F422A38F-D78C-41CC-99E7-203514A6C41E}"/>
                </a:ext>
              </a:extLst>
            </p:cNvPr>
            <p:cNvSpPr/>
            <p:nvPr/>
          </p:nvSpPr>
          <p:spPr>
            <a:xfrm>
              <a:off x="971600" y="1268760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타원 17">
              <a:extLst>
                <a:ext uri="{FF2B5EF4-FFF2-40B4-BE49-F238E27FC236}">
                  <a16:creationId xmlns:a16="http://schemas.microsoft.com/office/drawing/2014/main" id="{EB0B4897-6294-4F0D-9B1B-887983FA2B78}"/>
                </a:ext>
              </a:extLst>
            </p:cNvPr>
            <p:cNvSpPr/>
            <p:nvPr/>
          </p:nvSpPr>
          <p:spPr>
            <a:xfrm>
              <a:off x="1547664" y="2636912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A4FDCCC-2ED2-4B58-AC83-088E0FAD7F49}"/>
                </a:ext>
              </a:extLst>
            </p:cNvPr>
            <p:cNvSpPr/>
            <p:nvPr/>
          </p:nvSpPr>
          <p:spPr>
            <a:xfrm>
              <a:off x="1842592" y="5805264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4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타원 17">
              <a:extLst>
                <a:ext uri="{FF2B5EF4-FFF2-40B4-BE49-F238E27FC236}">
                  <a16:creationId xmlns:a16="http://schemas.microsoft.com/office/drawing/2014/main" id="{2A7317CB-C815-49C4-850E-547504A56959}"/>
                </a:ext>
              </a:extLst>
            </p:cNvPr>
            <p:cNvSpPr/>
            <p:nvPr/>
          </p:nvSpPr>
          <p:spPr>
            <a:xfrm>
              <a:off x="3347864" y="5805264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5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F970514-4180-418F-827A-AE0067966BC3}"/>
                </a:ext>
              </a:extLst>
            </p:cNvPr>
            <p:cNvSpPr/>
            <p:nvPr/>
          </p:nvSpPr>
          <p:spPr>
            <a:xfrm>
              <a:off x="5580112" y="986646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5" name="직선 화살표 연결선 9">
              <a:extLst>
                <a:ext uri="{FF2B5EF4-FFF2-40B4-BE49-F238E27FC236}">
                  <a16:creationId xmlns:a16="http://schemas.microsoft.com/office/drawing/2014/main" id="{721D534D-C9A5-4F53-A84B-51D64BDE89FD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2526231" y="3041572"/>
              <a:ext cx="414116" cy="1172358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화살표 연결선 9">
              <a:extLst>
                <a:ext uri="{FF2B5EF4-FFF2-40B4-BE49-F238E27FC236}">
                  <a16:creationId xmlns:a16="http://schemas.microsoft.com/office/drawing/2014/main" id="{27236401-7A3A-4BE1-B178-71CD75EC89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7784" y="4521707"/>
              <a:ext cx="1015009" cy="1355566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85C0B1-1377-4443-84CE-857C577676ED}"/>
                </a:ext>
              </a:extLst>
            </p:cNvPr>
            <p:cNvSpPr txBox="1"/>
            <p:nvPr/>
          </p:nvSpPr>
          <p:spPr>
            <a:xfrm>
              <a:off x="1963416" y="4213930"/>
              <a:ext cx="1125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1" dirty="0">
                  <a:solidFill>
                    <a:srgbClr val="FF0000"/>
                  </a:solidFill>
                </a:rPr>
                <a:t>로그인 필요</a:t>
              </a:r>
              <a:endParaRPr lang="en-US" altLang="ko-KR" sz="1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82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11453" y="1249558"/>
            <a:ext cx="5873949" cy="5353957"/>
            <a:chOff x="755576" y="548680"/>
            <a:chExt cx="5859289" cy="6084677"/>
          </a:xfrm>
        </p:grpSpPr>
        <p:sp>
          <p:nvSpPr>
            <p:cNvPr id="6" name="TextBox 5"/>
            <p:cNvSpPr txBox="1"/>
            <p:nvPr/>
          </p:nvSpPr>
          <p:spPr>
            <a:xfrm>
              <a:off x="2076665" y="2641605"/>
              <a:ext cx="21836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3200" b="1" dirty="0">
                  <a:solidFill>
                    <a:prstClr val="white"/>
                  </a:solidFill>
                  <a:latin typeface="+mn-ea"/>
                  <a:ea typeface="+mn-ea"/>
                </a:rPr>
                <a:t>Hello </a:t>
              </a:r>
              <a:r>
                <a:rPr kumimoji="0" lang="en-US" altLang="ko-KR" sz="3200" b="1" dirty="0" err="1">
                  <a:solidFill>
                    <a:prstClr val="white"/>
                  </a:solidFill>
                  <a:latin typeface="+mn-ea"/>
                  <a:ea typeface="+mn-ea"/>
                </a:rPr>
                <a:t>Ziny</a:t>
              </a:r>
              <a:endParaRPr kumimoji="0" lang="ko-KR" altLang="en-US" sz="3200" b="1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14D202CA-63DB-4F21-B8DE-DEEBA40A7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5576" y="548680"/>
              <a:ext cx="5859289" cy="6084677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5508104" y="908720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696271" y="1038897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타원 17">
              <a:extLst>
                <a:ext uri="{FF2B5EF4-FFF2-40B4-BE49-F238E27FC236}">
                  <a16:creationId xmlns:a16="http://schemas.microsoft.com/office/drawing/2014/main" id="{ED26F8A3-B5A6-4C3A-AC35-BEAE609104D6}"/>
                </a:ext>
              </a:extLst>
            </p:cNvPr>
            <p:cNvSpPr/>
            <p:nvPr/>
          </p:nvSpPr>
          <p:spPr>
            <a:xfrm>
              <a:off x="3345909" y="6021288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4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타원 17">
              <a:extLst>
                <a:ext uri="{FF2B5EF4-FFF2-40B4-BE49-F238E27FC236}">
                  <a16:creationId xmlns:a16="http://schemas.microsoft.com/office/drawing/2014/main" id="{DCE1BA2E-BD8F-49E7-A027-18CBB2331A5E}"/>
                </a:ext>
              </a:extLst>
            </p:cNvPr>
            <p:cNvSpPr/>
            <p:nvPr/>
          </p:nvSpPr>
          <p:spPr>
            <a:xfrm>
              <a:off x="1781736" y="2880022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0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75198" y="1237964"/>
            <a:ext cx="5976192" cy="5215457"/>
            <a:chOff x="179512" y="475914"/>
            <a:chExt cx="6912188" cy="603230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308079"/>
              <a:ext cx="6912188" cy="5200141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BFD9203C-1370-4CE7-9284-2935C24832AA}"/>
                </a:ext>
              </a:extLst>
            </p:cNvPr>
            <p:cNvSpPr/>
            <p:nvPr/>
          </p:nvSpPr>
          <p:spPr>
            <a:xfrm>
              <a:off x="3275941" y="4942476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타원 13">
              <a:extLst>
                <a:ext uri="{FF2B5EF4-FFF2-40B4-BE49-F238E27FC236}">
                  <a16:creationId xmlns:a16="http://schemas.microsoft.com/office/drawing/2014/main" id="{F33291D2-E3A5-45A3-8546-52F2D83455BF}"/>
                </a:ext>
              </a:extLst>
            </p:cNvPr>
            <p:cNvSpPr/>
            <p:nvPr/>
          </p:nvSpPr>
          <p:spPr>
            <a:xfrm>
              <a:off x="464095" y="1412776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타원 13">
              <a:extLst>
                <a:ext uri="{FF2B5EF4-FFF2-40B4-BE49-F238E27FC236}">
                  <a16:creationId xmlns:a16="http://schemas.microsoft.com/office/drawing/2014/main" id="{B636DE36-56F6-43AF-A4C1-BD7F0631AACF}"/>
                </a:ext>
              </a:extLst>
            </p:cNvPr>
            <p:cNvSpPr/>
            <p:nvPr/>
          </p:nvSpPr>
          <p:spPr>
            <a:xfrm>
              <a:off x="3011271" y="5395049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2" name="직선 화살표 연결선 7">
              <a:extLst>
                <a:ext uri="{FF2B5EF4-FFF2-40B4-BE49-F238E27FC236}">
                  <a16:creationId xmlns:a16="http://schemas.microsoft.com/office/drawing/2014/main" id="{8773EAA4-0677-48AC-88E4-62D60259772C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3993655" y="1229006"/>
              <a:ext cx="1132436" cy="4220130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86EA0A-7F28-4DD5-9E6F-6A861079BDDD}"/>
                </a:ext>
              </a:extLst>
            </p:cNvPr>
            <p:cNvSpPr txBox="1"/>
            <p:nvPr/>
          </p:nvSpPr>
          <p:spPr>
            <a:xfrm>
              <a:off x="3306199" y="490342"/>
              <a:ext cx="363978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u="sng" dirty="0"/>
                <a:t>분석시작  </a:t>
              </a:r>
              <a:r>
                <a:rPr lang="ko-KR" altLang="en-US" sz="1400" dirty="0"/>
                <a:t>버튼을 클릭하면</a:t>
              </a:r>
              <a:endParaRPr lang="en-US" altLang="ko-KR" sz="1400" dirty="0"/>
            </a:p>
            <a:p>
              <a:r>
                <a:rPr lang="ko-KR" altLang="en-US" sz="1400" dirty="0"/>
                <a:t>업로드된 사진에 맞는 분리수거 지식 안내를 위한 페이지로 이동</a:t>
              </a:r>
              <a:r>
                <a:rPr lang="en-US" altLang="ko-KR" sz="1400" dirty="0"/>
                <a:t>(U_007)</a:t>
              </a:r>
              <a:endParaRPr lang="ko-KR" altLang="en-US" sz="1400" dirty="0"/>
            </a:p>
          </p:txBody>
        </p:sp>
        <p:cxnSp>
          <p:nvCxnSpPr>
            <p:cNvPr id="14" name="직선 화살표 연결선 7">
              <a:extLst>
                <a:ext uri="{FF2B5EF4-FFF2-40B4-BE49-F238E27FC236}">
                  <a16:creationId xmlns:a16="http://schemas.microsoft.com/office/drawing/2014/main" id="{FA2D9BDA-92C7-42DB-9E99-53D2C68F97A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1668498" y="1214578"/>
              <a:ext cx="2055807" cy="3870606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3546FC-0DDF-41FA-AA11-24ED127F025F}"/>
                </a:ext>
              </a:extLst>
            </p:cNvPr>
            <p:cNvSpPr txBox="1"/>
            <p:nvPr/>
          </p:nvSpPr>
          <p:spPr>
            <a:xfrm>
              <a:off x="398512" y="475914"/>
              <a:ext cx="25399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u="sng" dirty="0"/>
                <a:t>파일선택  </a:t>
              </a:r>
              <a:r>
                <a:rPr lang="ko-KR" altLang="en-US" sz="1400" dirty="0"/>
                <a:t>버튼을 클릭하면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업로드할 사진을 선택가능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06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343339" y="1362680"/>
            <a:ext cx="5782208" cy="5032860"/>
            <a:chOff x="525044" y="1462209"/>
            <a:chExt cx="5842323" cy="508518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DD775A0-3399-44D5-BC11-1EDA5BAD3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44" y="1462209"/>
              <a:ext cx="5842323" cy="5085184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C17BE2B5-65C9-40AF-B3BB-D4AEA306E80C}"/>
                </a:ext>
              </a:extLst>
            </p:cNvPr>
            <p:cNvSpPr/>
            <p:nvPr/>
          </p:nvSpPr>
          <p:spPr>
            <a:xfrm>
              <a:off x="2555776" y="3860785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타원 13">
              <a:extLst>
                <a:ext uri="{FF2B5EF4-FFF2-40B4-BE49-F238E27FC236}">
                  <a16:creationId xmlns:a16="http://schemas.microsoft.com/office/drawing/2014/main" id="{28DEBFFE-F312-4E22-910D-8075A5911EA8}"/>
                </a:ext>
              </a:extLst>
            </p:cNvPr>
            <p:cNvSpPr/>
            <p:nvPr/>
          </p:nvSpPr>
          <p:spPr>
            <a:xfrm>
              <a:off x="1196647" y="5028059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5F6706C-6FE8-446F-8B8D-76DFCD734F96}"/>
                </a:ext>
              </a:extLst>
            </p:cNvPr>
            <p:cNvSpPr/>
            <p:nvPr/>
          </p:nvSpPr>
          <p:spPr>
            <a:xfrm>
              <a:off x="1196647" y="5499694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타원 13">
              <a:extLst>
                <a:ext uri="{FF2B5EF4-FFF2-40B4-BE49-F238E27FC236}">
                  <a16:creationId xmlns:a16="http://schemas.microsoft.com/office/drawing/2014/main" id="{14849B5D-27B0-4922-B384-6F37CD6857FA}"/>
                </a:ext>
              </a:extLst>
            </p:cNvPr>
            <p:cNvSpPr/>
            <p:nvPr/>
          </p:nvSpPr>
          <p:spPr>
            <a:xfrm>
              <a:off x="2384351" y="6056759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4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4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코드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237963"/>
            <a:ext cx="5048959" cy="52281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0767" y="2180354"/>
            <a:ext cx="67989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/>
              <a:t>딥러닝</a:t>
            </a:r>
            <a:r>
              <a:rPr lang="ko-KR" altLang="en-US" sz="2000" b="1" dirty="0"/>
              <a:t> 모델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Sequential(</a:t>
            </a:r>
            <a:r>
              <a:rPr lang="ko-KR" altLang="en-US" sz="2000" b="1" dirty="0"/>
              <a:t>순차적 데이터 모델</a:t>
            </a:r>
            <a:r>
              <a:rPr lang="en-US" altLang="ko-KR" sz="2000" b="1" dirty="0"/>
              <a:t>)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-&gt; </a:t>
            </a:r>
            <a:r>
              <a:rPr lang="ko-KR" altLang="en-US" sz="2000" b="1" dirty="0"/>
              <a:t>이전 레이어에서 추출한 데이터를 가져올 수 있어 효율적</a:t>
            </a:r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Conv2D : </a:t>
            </a:r>
            <a:r>
              <a:rPr lang="ko-KR" altLang="en-US" sz="2000" b="1" dirty="0"/>
              <a:t>특성 추출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en-US" altLang="ko-KR" sz="2000" b="1" dirty="0"/>
              <a:t>MaxPool2D : </a:t>
            </a:r>
            <a:r>
              <a:rPr lang="ko-KR" altLang="en-US" sz="2000" b="1" dirty="0" err="1"/>
              <a:t>과적합</a:t>
            </a:r>
            <a:r>
              <a:rPr lang="ko-KR" altLang="en-US" sz="2000" b="1" dirty="0"/>
              <a:t> 방지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추출 계층과 </a:t>
            </a:r>
            <a:r>
              <a:rPr lang="ko-KR" altLang="en-US" sz="2000" b="1" dirty="0" err="1"/>
              <a:t>풀링</a:t>
            </a:r>
            <a:r>
              <a:rPr lang="ko-KR" altLang="en-US" sz="2000" b="1" dirty="0"/>
              <a:t> 계층을 반복하여 정확도를 높임</a:t>
            </a:r>
          </a:p>
        </p:txBody>
      </p:sp>
    </p:spTree>
    <p:extLst>
      <p:ext uri="{BB962C8B-B14F-4D97-AF65-F5344CB8AC3E}">
        <p14:creationId xmlns:p14="http://schemas.microsoft.com/office/powerpoint/2010/main" val="134472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557EB-C578-416A-92EE-78FECCB949BA}"/>
              </a:ext>
            </a:extLst>
          </p:cNvPr>
          <p:cNvGrpSpPr/>
          <p:nvPr/>
        </p:nvGrpSpPr>
        <p:grpSpPr>
          <a:xfrm>
            <a:off x="3939918" y="441255"/>
            <a:ext cx="3722646" cy="823724"/>
            <a:chOff x="567305" y="570708"/>
            <a:chExt cx="3722646" cy="82372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6D9CC6-945B-4BEF-90E1-EE553E70A42F}"/>
                </a:ext>
              </a:extLst>
            </p:cNvPr>
            <p:cNvSpPr/>
            <p:nvPr/>
          </p:nvSpPr>
          <p:spPr>
            <a:xfrm>
              <a:off x="589905" y="570708"/>
              <a:ext cx="3700046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EECFE1-1A00-4D67-9FB4-22FC31915675}"/>
                </a:ext>
              </a:extLst>
            </p:cNvPr>
            <p:cNvSpPr txBox="1"/>
            <p:nvPr/>
          </p:nvSpPr>
          <p:spPr>
            <a:xfrm>
              <a:off x="567305" y="714705"/>
              <a:ext cx="33441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1">
                      <a:lumMod val="75000"/>
                    </a:schemeClr>
                  </a:solidFill>
                </a:rPr>
                <a:t>              </a:t>
              </a:r>
              <a:r>
                <a:rPr lang="ko-KR" altLang="en-US" sz="3200" b="1" dirty="0">
                  <a:solidFill>
                    <a:schemeClr val="accent1">
                      <a:lumMod val="75000"/>
                    </a:schemeClr>
                  </a:solidFill>
                </a:rPr>
                <a:t>목차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E1892D3-4436-43F1-8740-AEBFB858AD41}"/>
              </a:ext>
            </a:extLst>
          </p:cNvPr>
          <p:cNvCxnSpPr>
            <a:cxnSpLocks/>
          </p:cNvCxnSpPr>
          <p:nvPr/>
        </p:nvCxnSpPr>
        <p:spPr>
          <a:xfrm>
            <a:off x="2959218" y="1581639"/>
            <a:ext cx="570664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E2BB20F-FE40-4D0B-A9CC-91C252B14083}"/>
              </a:ext>
            </a:extLst>
          </p:cNvPr>
          <p:cNvGrpSpPr/>
          <p:nvPr/>
        </p:nvGrpSpPr>
        <p:grpSpPr>
          <a:xfrm>
            <a:off x="800994" y="2249525"/>
            <a:ext cx="2211388" cy="673604"/>
            <a:chOff x="440154" y="2095500"/>
            <a:chExt cx="2571410" cy="69014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09F5C2F-BB1F-4D38-B2B6-B4A7F5E215DC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0A348F-3BB5-43F1-A55C-DDA4D457E7E0}"/>
                </a:ext>
              </a:extLst>
            </p:cNvPr>
            <p:cNvSpPr txBox="1"/>
            <p:nvPr/>
          </p:nvSpPr>
          <p:spPr>
            <a:xfrm>
              <a:off x="525948" y="2117408"/>
              <a:ext cx="518559" cy="66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2380DA-6342-490C-9DFF-163A21F81BD1}"/>
                </a:ext>
              </a:extLst>
            </p:cNvPr>
            <p:cNvSpPr txBox="1"/>
            <p:nvPr/>
          </p:nvSpPr>
          <p:spPr>
            <a:xfrm>
              <a:off x="1251595" y="2178962"/>
              <a:ext cx="1759969" cy="53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제안 배경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C26065-7565-44C4-B747-8CD3299F72A7}"/>
              </a:ext>
            </a:extLst>
          </p:cNvPr>
          <p:cNvGrpSpPr/>
          <p:nvPr/>
        </p:nvGrpSpPr>
        <p:grpSpPr>
          <a:xfrm>
            <a:off x="4506297" y="2241779"/>
            <a:ext cx="2211385" cy="673604"/>
            <a:chOff x="440154" y="2095500"/>
            <a:chExt cx="2571407" cy="69014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FC55D33-0CAD-4614-8632-70A10A37F09E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A5E395-D5DB-4B03-8B8E-60B1A41329C7}"/>
                </a:ext>
              </a:extLst>
            </p:cNvPr>
            <p:cNvSpPr txBox="1"/>
            <p:nvPr/>
          </p:nvSpPr>
          <p:spPr>
            <a:xfrm>
              <a:off x="525948" y="2117408"/>
              <a:ext cx="518559" cy="66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2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48239-00A2-4932-82B1-EF14501DD728}"/>
                </a:ext>
              </a:extLst>
            </p:cNvPr>
            <p:cNvSpPr txBox="1"/>
            <p:nvPr/>
          </p:nvSpPr>
          <p:spPr>
            <a:xfrm>
              <a:off x="1251592" y="2178964"/>
              <a:ext cx="1759969" cy="53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개발 목표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203C965-E688-465C-921F-C4F64167E8A9}"/>
              </a:ext>
            </a:extLst>
          </p:cNvPr>
          <p:cNvGrpSpPr/>
          <p:nvPr/>
        </p:nvGrpSpPr>
        <p:grpSpPr>
          <a:xfrm>
            <a:off x="8397990" y="2241779"/>
            <a:ext cx="2211385" cy="673604"/>
            <a:chOff x="440154" y="2095500"/>
            <a:chExt cx="2571407" cy="69014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4C94C-5395-46F3-A365-649314DE0215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A268A45-50A3-4F79-B09E-7CAC3ADBCF7B}"/>
                </a:ext>
              </a:extLst>
            </p:cNvPr>
            <p:cNvSpPr txBox="1"/>
            <p:nvPr/>
          </p:nvSpPr>
          <p:spPr>
            <a:xfrm>
              <a:off x="525948" y="2117408"/>
              <a:ext cx="518559" cy="66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3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1DDCBD-1FF9-423F-9399-0882363FC909}"/>
                </a:ext>
              </a:extLst>
            </p:cNvPr>
            <p:cNvSpPr txBox="1"/>
            <p:nvPr/>
          </p:nvSpPr>
          <p:spPr>
            <a:xfrm>
              <a:off x="1251592" y="2178962"/>
              <a:ext cx="1759969" cy="53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화면 설계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799709" y="3649166"/>
            <a:ext cx="2714728" cy="975490"/>
            <a:chOff x="440154" y="2095500"/>
            <a:chExt cx="3156696" cy="99944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25948" y="2117408"/>
              <a:ext cx="518559" cy="66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4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2" y="2117408"/>
              <a:ext cx="2345258" cy="977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기대 효과 및 </a:t>
              </a:r>
              <a:endParaRPr lang="en-US" altLang="ko-KR" sz="2800" b="1" spc="-15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활용방안</a:t>
              </a:r>
              <a:endParaRPr lang="en-US" altLang="ko-KR" sz="2800" b="1" spc="-1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4C1F1A1-404A-470B-9E30-C4347D243A5E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PowerPoint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4506297" y="3670547"/>
            <a:ext cx="2211386" cy="746396"/>
            <a:chOff x="440154" y="2034041"/>
            <a:chExt cx="2571410" cy="76472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25947" y="2136563"/>
              <a:ext cx="518560" cy="6622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5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51594" y="2034041"/>
              <a:ext cx="1759970" cy="53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시연 영상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C46844B-85D7-4CAF-A4BB-D62084828CC1}"/>
              </a:ext>
            </a:extLst>
          </p:cNvPr>
          <p:cNvGrpSpPr/>
          <p:nvPr/>
        </p:nvGrpSpPr>
        <p:grpSpPr>
          <a:xfrm>
            <a:off x="8397990" y="3691928"/>
            <a:ext cx="2650809" cy="954107"/>
            <a:chOff x="440154" y="2021475"/>
            <a:chExt cx="2650809" cy="95410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623B00A1-8FD2-427A-929C-DF28A3B59150}"/>
                </a:ext>
              </a:extLst>
            </p:cNvPr>
            <p:cNvSpPr/>
            <p:nvPr/>
          </p:nvSpPr>
          <p:spPr>
            <a:xfrm>
              <a:off x="440154" y="2095500"/>
              <a:ext cx="690146" cy="6901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0CA07C-0C1B-41A1-B942-69AE1A708120}"/>
                </a:ext>
              </a:extLst>
            </p:cNvPr>
            <p:cNvSpPr txBox="1"/>
            <p:nvPr/>
          </p:nvSpPr>
          <p:spPr>
            <a:xfrm>
              <a:off x="562249" y="2117408"/>
              <a:ext cx="4459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6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FDC62B-D674-4BE6-A623-077AA5206CAF}"/>
                </a:ext>
              </a:extLst>
            </p:cNvPr>
            <p:cNvSpPr txBox="1"/>
            <p:nvPr/>
          </p:nvSpPr>
          <p:spPr>
            <a:xfrm>
              <a:off x="1269631" y="2021475"/>
              <a:ext cx="18213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참고문헌 및</a:t>
              </a:r>
              <a:endParaRPr lang="en-US" altLang="ko-KR" sz="2800" b="1" spc="-150" dirty="0">
                <a:solidFill>
                  <a:schemeClr val="accent1">
                    <a:lumMod val="75000"/>
                  </a:schemeClr>
                </a:solidFill>
              </a:endParaRPr>
            </a:p>
            <a:p>
              <a:r>
                <a:rPr lang="ko-KR" altLang="en-US" sz="2800" b="1" spc="-150" dirty="0">
                  <a:solidFill>
                    <a:schemeClr val="accent1">
                      <a:lumMod val="75000"/>
                    </a:schemeClr>
                  </a:solidFill>
                </a:rPr>
                <a:t>팀원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9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3-2.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코드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2" y="1396584"/>
            <a:ext cx="8276155" cy="5039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66719" y="2603241"/>
            <a:ext cx="2500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플라스크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서버에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2400" b="1" dirty="0"/>
              <a:t>사진을 저장하고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분석함</a:t>
            </a:r>
          </a:p>
        </p:txBody>
      </p:sp>
    </p:spTree>
    <p:extLst>
      <p:ext uri="{BB962C8B-B14F-4D97-AF65-F5344CB8AC3E}">
        <p14:creationId xmlns:p14="http://schemas.microsoft.com/office/powerpoint/2010/main" val="41705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20746" y="1334881"/>
            <a:ext cx="6305445" cy="5274860"/>
            <a:chOff x="611559" y="1165199"/>
            <a:chExt cx="6305445" cy="527486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4D07A70A-2CFB-4817-A7B6-E1460DC6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59" y="1263247"/>
              <a:ext cx="5328593" cy="5176812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1F3A1552-D1CA-4F96-8943-38042FE9EF42}"/>
                </a:ext>
              </a:extLst>
            </p:cNvPr>
            <p:cNvSpPr/>
            <p:nvPr/>
          </p:nvSpPr>
          <p:spPr>
            <a:xfrm>
              <a:off x="2411760" y="5805264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타원 13">
              <a:extLst>
                <a:ext uri="{FF2B5EF4-FFF2-40B4-BE49-F238E27FC236}">
                  <a16:creationId xmlns:a16="http://schemas.microsoft.com/office/drawing/2014/main" id="{CA57B868-CDBD-4A3E-8CF2-8D6B3520E61D}"/>
                </a:ext>
              </a:extLst>
            </p:cNvPr>
            <p:cNvSpPr/>
            <p:nvPr/>
          </p:nvSpPr>
          <p:spPr>
            <a:xfrm>
              <a:off x="1781736" y="1165199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1" name="직선 화살표 연결선 7">
              <a:extLst>
                <a:ext uri="{FF2B5EF4-FFF2-40B4-BE49-F238E27FC236}">
                  <a16:creationId xmlns:a16="http://schemas.microsoft.com/office/drawing/2014/main" id="{3F0C009C-8BA0-4DFF-B9F3-22EF0AEBC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6603" y="4131763"/>
              <a:ext cx="916467" cy="1824182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5D3114-E5D5-4555-A38B-8B2E78B73F31}"/>
                </a:ext>
              </a:extLst>
            </p:cNvPr>
            <p:cNvSpPr txBox="1"/>
            <p:nvPr/>
          </p:nvSpPr>
          <p:spPr>
            <a:xfrm>
              <a:off x="4233070" y="3734690"/>
              <a:ext cx="26839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u="sng" dirty="0"/>
                <a:t>포인트 적립 </a:t>
              </a:r>
              <a:r>
                <a:rPr lang="ko-KR" altLang="en-US" sz="1400" dirty="0"/>
                <a:t>버튼을 클릭하면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포인트가 </a:t>
              </a:r>
              <a:r>
                <a:rPr lang="en-US" altLang="ko-KR" sz="1400" dirty="0"/>
                <a:t>10p</a:t>
              </a:r>
              <a:r>
                <a:rPr lang="ko-KR" altLang="en-US" sz="1400" dirty="0"/>
                <a:t>씩 적립됨</a:t>
              </a:r>
            </a:p>
          </p:txBody>
        </p:sp>
        <p:cxnSp>
          <p:nvCxnSpPr>
            <p:cNvPr id="13" name="직선 화살표 연결선 7">
              <a:extLst>
                <a:ext uri="{FF2B5EF4-FFF2-40B4-BE49-F238E27FC236}">
                  <a16:creationId xmlns:a16="http://schemas.microsoft.com/office/drawing/2014/main" id="{0A584580-B63B-47DE-BB42-4389AA4F66E1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3995936" y="1930693"/>
              <a:ext cx="1579101" cy="1803997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191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923371" y="1286418"/>
            <a:ext cx="8345257" cy="4886444"/>
            <a:chOff x="251520" y="1556792"/>
            <a:chExt cx="6711202" cy="3929647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96BA0EA-B454-42B5-BC78-ECCD842AB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1556792"/>
              <a:ext cx="6711202" cy="3929647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577ADCFF-2631-4921-8D49-F4AE76B2028F}"/>
                </a:ext>
              </a:extLst>
            </p:cNvPr>
            <p:cNvSpPr/>
            <p:nvPr/>
          </p:nvSpPr>
          <p:spPr>
            <a:xfrm>
              <a:off x="2296493" y="4293096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타원 13">
              <a:extLst>
                <a:ext uri="{FF2B5EF4-FFF2-40B4-BE49-F238E27FC236}">
                  <a16:creationId xmlns:a16="http://schemas.microsoft.com/office/drawing/2014/main" id="{7147D4CC-949E-4B54-A99F-9A0524D03C32}"/>
                </a:ext>
              </a:extLst>
            </p:cNvPr>
            <p:cNvSpPr/>
            <p:nvPr/>
          </p:nvSpPr>
          <p:spPr>
            <a:xfrm>
              <a:off x="2476749" y="4910948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D31DFBF-0C03-4C3A-9EEE-31FCEEBF18C1}"/>
                </a:ext>
              </a:extLst>
            </p:cNvPr>
            <p:cNvSpPr/>
            <p:nvPr/>
          </p:nvSpPr>
          <p:spPr>
            <a:xfrm>
              <a:off x="2096717" y="1860417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2" name="직선 화살표 연결선 7">
              <a:extLst>
                <a:ext uri="{FF2B5EF4-FFF2-40B4-BE49-F238E27FC236}">
                  <a16:creationId xmlns:a16="http://schemas.microsoft.com/office/drawing/2014/main" id="{B5BD7FA9-C0E2-4B78-BA23-ADE014EF5B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5856" y="4569357"/>
              <a:ext cx="1002933" cy="341591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30E0AE-FAA7-454F-B0F0-02CC187456E3}"/>
                </a:ext>
              </a:extLst>
            </p:cNvPr>
            <p:cNvSpPr txBox="1"/>
            <p:nvPr/>
          </p:nvSpPr>
          <p:spPr>
            <a:xfrm>
              <a:off x="4278788" y="4172284"/>
              <a:ext cx="26839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u="sng" dirty="0"/>
                <a:t>Donate</a:t>
              </a:r>
              <a:r>
                <a:rPr lang="ko-KR" altLang="en-US" sz="1400" b="1" u="sng" dirty="0"/>
                <a:t> </a:t>
              </a:r>
              <a:r>
                <a:rPr lang="ko-KR" altLang="en-US" sz="1400" dirty="0"/>
                <a:t>버튼을 클릭하면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입력한 포인트만큼 후원</a:t>
              </a:r>
            </a:p>
          </p:txBody>
        </p:sp>
        <p:cxnSp>
          <p:nvCxnSpPr>
            <p:cNvPr id="14" name="직선 화살표 연결선 7">
              <a:extLst>
                <a:ext uri="{FF2B5EF4-FFF2-40B4-BE49-F238E27FC236}">
                  <a16:creationId xmlns:a16="http://schemas.microsoft.com/office/drawing/2014/main" id="{32ABDE7D-13C7-477A-AE09-FA7D66091988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4041655" y="2368288"/>
              <a:ext cx="1579100" cy="1803996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046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81619" y="1200257"/>
            <a:ext cx="5828761" cy="5304238"/>
            <a:chOff x="251520" y="548680"/>
            <a:chExt cx="6493893" cy="590951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548680"/>
              <a:ext cx="6493893" cy="5909516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BD13B3E6-99E5-4FF3-8150-176568C22B79}"/>
                </a:ext>
              </a:extLst>
            </p:cNvPr>
            <p:cNvSpPr/>
            <p:nvPr/>
          </p:nvSpPr>
          <p:spPr>
            <a:xfrm>
              <a:off x="384911" y="5517232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화살표 연결선 7">
              <a:extLst>
                <a:ext uri="{FF2B5EF4-FFF2-40B4-BE49-F238E27FC236}">
                  <a16:creationId xmlns:a16="http://schemas.microsoft.com/office/drawing/2014/main" id="{EA16DB7A-809F-4D6E-88C5-CDC6AA9E64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7625" y="5805264"/>
              <a:ext cx="504055" cy="144016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7F5DD1-C0B3-4489-A0A1-1332DE963BFE}"/>
                </a:ext>
              </a:extLst>
            </p:cNvPr>
            <p:cNvSpPr txBox="1"/>
            <p:nvPr/>
          </p:nvSpPr>
          <p:spPr>
            <a:xfrm>
              <a:off x="1695128" y="5719532"/>
              <a:ext cx="35428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err="1"/>
                <a:t>업사이클링</a:t>
              </a:r>
              <a:r>
                <a:rPr lang="ko-KR" altLang="en-US" sz="1400" b="1" dirty="0"/>
                <a:t> 관련 사이트를 안내하고</a:t>
              </a:r>
              <a:endParaRPr lang="en-US" altLang="ko-KR" sz="1400" b="1" dirty="0"/>
            </a:p>
            <a:p>
              <a:endParaRPr lang="en-US" altLang="ko-KR" sz="1400" b="1" dirty="0"/>
            </a:p>
            <a:p>
              <a:r>
                <a:rPr lang="ko-KR" altLang="en-US" sz="1400" b="1" dirty="0">
                  <a:solidFill>
                    <a:srgbClr val="FF0000"/>
                  </a:solidFill>
                </a:rPr>
                <a:t>방문하기</a:t>
              </a:r>
              <a:r>
                <a:rPr lang="ko-KR" altLang="en-US" sz="1400" b="1" dirty="0"/>
                <a:t> 버튼을 통해 사이트 접속 가능</a:t>
              </a:r>
              <a:endParaRPr lang="en-US" altLang="ko-K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0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73671" y="1162550"/>
            <a:ext cx="5644657" cy="5439735"/>
            <a:chOff x="395536" y="404664"/>
            <a:chExt cx="6249832" cy="602294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404664"/>
              <a:ext cx="6249832" cy="6022940"/>
            </a:xfrm>
            <a:prstGeom prst="rect">
              <a:avLst/>
            </a:prstGeom>
          </p:spPr>
        </p:pic>
        <p:sp>
          <p:nvSpPr>
            <p:cNvPr id="9" name="타원 13">
              <a:extLst>
                <a:ext uri="{FF2B5EF4-FFF2-40B4-BE49-F238E27FC236}">
                  <a16:creationId xmlns:a16="http://schemas.microsoft.com/office/drawing/2014/main" id="{C5E6E183-2CF3-40B6-82EB-1FC343555422}"/>
                </a:ext>
              </a:extLst>
            </p:cNvPr>
            <p:cNvSpPr/>
            <p:nvPr/>
          </p:nvSpPr>
          <p:spPr>
            <a:xfrm>
              <a:off x="539552" y="4077072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cxnSp>
          <p:nvCxnSpPr>
            <p:cNvPr id="10" name="직선 화살표 연결선 7">
              <a:extLst>
                <a:ext uri="{FF2B5EF4-FFF2-40B4-BE49-F238E27FC236}">
                  <a16:creationId xmlns:a16="http://schemas.microsoft.com/office/drawing/2014/main" id="{A198B8DE-E634-4B08-A92B-290AF28A462D}"/>
                </a:ext>
              </a:extLst>
            </p:cNvPr>
            <p:cNvCxnSpPr/>
            <p:nvPr/>
          </p:nvCxnSpPr>
          <p:spPr>
            <a:xfrm flipH="1" flipV="1">
              <a:off x="2316135" y="4365104"/>
              <a:ext cx="695136" cy="576138"/>
            </a:xfrm>
            <a:prstGeom prst="straightConnector1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08FDC3-E356-441F-8151-D7538FE6F4AC}"/>
                </a:ext>
              </a:extLst>
            </p:cNvPr>
            <p:cNvSpPr txBox="1"/>
            <p:nvPr/>
          </p:nvSpPr>
          <p:spPr>
            <a:xfrm>
              <a:off x="3106830" y="4941242"/>
              <a:ext cx="3049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u="sng" dirty="0"/>
                <a:t>자세히 알아보기  </a:t>
              </a:r>
              <a:r>
                <a:rPr lang="ko-KR" altLang="en-US" sz="1400" dirty="0"/>
                <a:t>버튼을 통해</a:t>
              </a:r>
              <a:endParaRPr lang="en-US" altLang="ko-KR" sz="1400" dirty="0"/>
            </a:p>
            <a:p>
              <a:endParaRPr lang="en-US" altLang="ko-KR" sz="1400" dirty="0"/>
            </a:p>
            <a:p>
              <a:r>
                <a:rPr lang="ko-KR" altLang="en-US" sz="1400" dirty="0"/>
                <a:t>종류별 올바른 분리수거 지식 안내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19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27991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3-1.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화면 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489078" y="1237964"/>
            <a:ext cx="6913417" cy="5274758"/>
            <a:chOff x="179511" y="687738"/>
            <a:chExt cx="6913417" cy="5274758"/>
          </a:xfrm>
        </p:grpSpPr>
        <p:sp>
          <p:nvSpPr>
            <p:cNvPr id="6" name="TextBox 5"/>
            <p:cNvSpPr txBox="1"/>
            <p:nvPr/>
          </p:nvSpPr>
          <p:spPr>
            <a:xfrm>
              <a:off x="525044" y="919195"/>
              <a:ext cx="35428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내 주변 지역의 </a:t>
              </a:r>
              <a:r>
                <a:rPr lang="ko-KR" altLang="en-US" sz="1400" b="1"/>
                <a:t>스마트 쓰레기통 위치 확인</a:t>
              </a:r>
              <a:endParaRPr lang="ko-KR" altLang="en-US" sz="1400" b="1" dirty="0"/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28F28E0F-F47A-4C3D-B5FE-A78789E18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554898"/>
              <a:ext cx="6913416" cy="4407598"/>
            </a:xfrm>
            <a:prstGeom prst="rect">
              <a:avLst/>
            </a:prstGeom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AC282374-6E6F-4886-8FAE-1D6D5E1B0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38" b="68193"/>
            <a:stretch/>
          </p:blipFill>
          <p:spPr>
            <a:xfrm>
              <a:off x="179511" y="687738"/>
              <a:ext cx="6913417" cy="1625028"/>
            </a:xfrm>
            <a:prstGeom prst="rect">
              <a:avLst/>
            </a:prstGeom>
          </p:spPr>
        </p:pic>
        <p:sp>
          <p:nvSpPr>
            <p:cNvPr id="11" name="타원 13">
              <a:extLst>
                <a:ext uri="{FF2B5EF4-FFF2-40B4-BE49-F238E27FC236}">
                  <a16:creationId xmlns:a16="http://schemas.microsoft.com/office/drawing/2014/main" id="{E83364FE-4E5E-48A2-A5DD-CECCA870C1A9}"/>
                </a:ext>
              </a:extLst>
            </p:cNvPr>
            <p:cNvSpPr/>
            <p:nvPr/>
          </p:nvSpPr>
          <p:spPr>
            <a:xfrm>
              <a:off x="532312" y="2893019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2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2BE9818-D831-4E1E-B505-B72E78921375}"/>
                </a:ext>
              </a:extLst>
            </p:cNvPr>
            <p:cNvSpPr/>
            <p:nvPr/>
          </p:nvSpPr>
          <p:spPr>
            <a:xfrm>
              <a:off x="552503" y="3502168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3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3" name="타원 13">
              <a:extLst>
                <a:ext uri="{FF2B5EF4-FFF2-40B4-BE49-F238E27FC236}">
                  <a16:creationId xmlns:a16="http://schemas.microsoft.com/office/drawing/2014/main" id="{B3182CE8-8496-4EBC-8E69-8C755238216B}"/>
                </a:ext>
              </a:extLst>
            </p:cNvPr>
            <p:cNvSpPr/>
            <p:nvPr/>
          </p:nvSpPr>
          <p:spPr>
            <a:xfrm>
              <a:off x="4671467" y="4257203"/>
              <a:ext cx="294928" cy="288032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3">
                      <a:lumMod val="50000"/>
                    </a:schemeClr>
                  </a:solidFill>
                </a:rPr>
                <a:t>1</a:t>
              </a:r>
              <a:endParaRPr lang="ko-KR" altLang="en-US" sz="11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90BD1-DC19-4C3C-84FA-979D407443FC}"/>
                </a:ext>
              </a:extLst>
            </p:cNvPr>
            <p:cNvSpPr txBox="1"/>
            <p:nvPr/>
          </p:nvSpPr>
          <p:spPr>
            <a:xfrm>
              <a:off x="1089080" y="2051156"/>
              <a:ext cx="50942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카카오</a:t>
              </a:r>
              <a:r>
                <a:rPr lang="en-US" altLang="ko-KR" sz="1400" b="1" dirty="0"/>
                <a:t> </a:t>
              </a:r>
              <a:r>
                <a:rPr lang="ko-KR" altLang="en-US" sz="1400" b="1" dirty="0"/>
                <a:t>지도 </a:t>
              </a:r>
              <a:r>
                <a:rPr lang="en-US" altLang="ko-KR" sz="1400" b="1" dirty="0" err="1"/>
                <a:t>api</a:t>
              </a:r>
              <a:r>
                <a:rPr lang="ko-KR" altLang="en-US" sz="1400" b="1" dirty="0"/>
                <a:t> 호출 </a:t>
              </a:r>
              <a:r>
                <a:rPr lang="en-US" altLang="ko-KR" sz="1400" b="1" dirty="0"/>
                <a:t>-&gt; </a:t>
              </a:r>
              <a:r>
                <a:rPr lang="ko-KR" altLang="en-US" sz="1400" b="1" dirty="0"/>
                <a:t>분리수거자판기 위치 데이터 크롤링 </a:t>
              </a:r>
              <a:r>
                <a:rPr lang="en-US" altLang="ko-KR" sz="1400" b="1" dirty="0"/>
                <a:t>-&gt; </a:t>
              </a:r>
              <a:r>
                <a:rPr lang="ko-KR" altLang="en-US" sz="1400" b="1" dirty="0"/>
                <a:t>결과를 지도 상의 마크로 제시</a:t>
              </a:r>
              <a:endParaRPr lang="en-US" altLang="ko-K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7690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EBA6AA1-6EB0-4AC5-877E-7C5274F1C0FD}"/>
              </a:ext>
            </a:extLst>
          </p:cNvPr>
          <p:cNvCxnSpPr/>
          <p:nvPr/>
        </p:nvCxnSpPr>
        <p:spPr>
          <a:xfrm>
            <a:off x="698500" y="5103037"/>
            <a:ext cx="10795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2615F5E-6024-4A2C-9F0F-3EE5581F2C97}"/>
              </a:ext>
            </a:extLst>
          </p:cNvPr>
          <p:cNvGrpSpPr/>
          <p:nvPr/>
        </p:nvGrpSpPr>
        <p:grpSpPr>
          <a:xfrm>
            <a:off x="938050" y="4856577"/>
            <a:ext cx="1587500" cy="1078827"/>
            <a:chOff x="938050" y="4909740"/>
            <a:chExt cx="1587500" cy="107882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3F4F78-ECFD-4345-A28B-E480014F25E0}"/>
                </a:ext>
              </a:extLst>
            </p:cNvPr>
            <p:cNvSpPr txBox="1"/>
            <p:nvPr/>
          </p:nvSpPr>
          <p:spPr>
            <a:xfrm>
              <a:off x="938050" y="5619235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r>
                <a:rPr lang="ko-KR" altLang="en-US" b="1" dirty="0"/>
                <a:t>단계</a:t>
              </a:r>
            </a:p>
          </p:txBody>
        </p:sp>
        <p:sp>
          <p:nvSpPr>
            <p:cNvPr id="34" name="눈물 방울 33">
              <a:extLst>
                <a:ext uri="{FF2B5EF4-FFF2-40B4-BE49-F238E27FC236}">
                  <a16:creationId xmlns:a16="http://schemas.microsoft.com/office/drawing/2014/main" id="{B3015174-8FA7-42E9-AC30-E7FB10D71C9B}"/>
                </a:ext>
              </a:extLst>
            </p:cNvPr>
            <p:cNvSpPr/>
            <p:nvPr/>
          </p:nvSpPr>
          <p:spPr>
            <a:xfrm rot="8100000">
              <a:off x="1544335" y="4909740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BA6BF3-42BB-4009-8693-2651C4B19490}"/>
              </a:ext>
            </a:extLst>
          </p:cNvPr>
          <p:cNvGrpSpPr/>
          <p:nvPr/>
        </p:nvGrpSpPr>
        <p:grpSpPr>
          <a:xfrm>
            <a:off x="3075262" y="4856576"/>
            <a:ext cx="1587500" cy="1078827"/>
            <a:chOff x="4351020" y="4909739"/>
            <a:chExt cx="1587500" cy="1078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3B20D0A-56A3-4E0D-A229-0AB21C11EFED}"/>
                </a:ext>
              </a:extLst>
            </p:cNvPr>
            <p:cNvSpPr txBox="1"/>
            <p:nvPr/>
          </p:nvSpPr>
          <p:spPr>
            <a:xfrm>
              <a:off x="435102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2</a:t>
              </a:r>
              <a:r>
                <a:rPr lang="ko-KR" altLang="en-US" b="1" dirty="0"/>
                <a:t>단계</a:t>
              </a:r>
            </a:p>
          </p:txBody>
        </p:sp>
        <p:sp>
          <p:nvSpPr>
            <p:cNvPr id="35" name="눈물 방울 34">
              <a:extLst>
                <a:ext uri="{FF2B5EF4-FFF2-40B4-BE49-F238E27FC236}">
                  <a16:creationId xmlns:a16="http://schemas.microsoft.com/office/drawing/2014/main" id="{A0E954C3-E027-4119-B210-4BABC4C69DE9}"/>
                </a:ext>
              </a:extLst>
            </p:cNvPr>
            <p:cNvSpPr/>
            <p:nvPr/>
          </p:nvSpPr>
          <p:spPr>
            <a:xfrm rot="8100000">
              <a:off x="4960481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rgbClr val="F8D9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17F534-DD23-4A53-844C-839ABABE0924}"/>
              </a:ext>
            </a:extLst>
          </p:cNvPr>
          <p:cNvGrpSpPr/>
          <p:nvPr/>
        </p:nvGrpSpPr>
        <p:grpSpPr>
          <a:xfrm>
            <a:off x="5212474" y="4856576"/>
            <a:ext cx="1587500" cy="1078827"/>
            <a:chOff x="6062980" y="4909739"/>
            <a:chExt cx="1587500" cy="10788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58F48F-28D9-471F-A309-9A9D5911B729}"/>
                </a:ext>
              </a:extLst>
            </p:cNvPr>
            <p:cNvSpPr txBox="1"/>
            <p:nvPr/>
          </p:nvSpPr>
          <p:spPr>
            <a:xfrm>
              <a:off x="606298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3</a:t>
              </a:r>
              <a:r>
                <a:rPr lang="ko-KR" altLang="en-US" b="1" dirty="0"/>
                <a:t>단계</a:t>
              </a:r>
            </a:p>
          </p:txBody>
        </p:sp>
        <p:sp>
          <p:nvSpPr>
            <p:cNvPr id="36" name="눈물 방울 35">
              <a:extLst>
                <a:ext uri="{FF2B5EF4-FFF2-40B4-BE49-F238E27FC236}">
                  <a16:creationId xmlns:a16="http://schemas.microsoft.com/office/drawing/2014/main" id="{81DF9880-5B2D-4688-89F5-F07119F6BCA8}"/>
                </a:ext>
              </a:extLst>
            </p:cNvPr>
            <p:cNvSpPr/>
            <p:nvPr/>
          </p:nvSpPr>
          <p:spPr>
            <a:xfrm rot="8100000">
              <a:off x="6675617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D89E31-0AD0-4BF7-AF41-265BFD8653EF}"/>
              </a:ext>
            </a:extLst>
          </p:cNvPr>
          <p:cNvGrpSpPr/>
          <p:nvPr/>
        </p:nvGrpSpPr>
        <p:grpSpPr>
          <a:xfrm>
            <a:off x="7349686" y="4856576"/>
            <a:ext cx="1587500" cy="1078827"/>
            <a:chOff x="7774940" y="4909739"/>
            <a:chExt cx="1587500" cy="10788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DAACA2-C5A0-4579-86BF-BEB61838FBE1}"/>
                </a:ext>
              </a:extLst>
            </p:cNvPr>
            <p:cNvSpPr txBox="1"/>
            <p:nvPr/>
          </p:nvSpPr>
          <p:spPr>
            <a:xfrm>
              <a:off x="777494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4</a:t>
              </a:r>
              <a:r>
                <a:rPr lang="ko-KR" altLang="en-US" b="1" dirty="0"/>
                <a:t>단계</a:t>
              </a:r>
            </a:p>
          </p:txBody>
        </p:sp>
        <p:sp>
          <p:nvSpPr>
            <p:cNvPr id="37" name="눈물 방울 36">
              <a:extLst>
                <a:ext uri="{FF2B5EF4-FFF2-40B4-BE49-F238E27FC236}">
                  <a16:creationId xmlns:a16="http://schemas.microsoft.com/office/drawing/2014/main" id="{42E5108F-36D7-4E2F-BFCD-86CCEFDFBC08}"/>
                </a:ext>
              </a:extLst>
            </p:cNvPr>
            <p:cNvSpPr/>
            <p:nvPr/>
          </p:nvSpPr>
          <p:spPr>
            <a:xfrm rot="8100000">
              <a:off x="8390753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0B45375-A88E-4ED5-9C60-08D7DB1DA7B4}"/>
              </a:ext>
            </a:extLst>
          </p:cNvPr>
          <p:cNvGrpSpPr/>
          <p:nvPr/>
        </p:nvGrpSpPr>
        <p:grpSpPr>
          <a:xfrm>
            <a:off x="9486900" y="4856576"/>
            <a:ext cx="1587500" cy="1078827"/>
            <a:chOff x="9486900" y="4909739"/>
            <a:chExt cx="1587500" cy="107882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B65E6F-FE33-4F45-B0DC-BC3783F15932}"/>
                </a:ext>
              </a:extLst>
            </p:cNvPr>
            <p:cNvSpPr txBox="1"/>
            <p:nvPr/>
          </p:nvSpPr>
          <p:spPr>
            <a:xfrm>
              <a:off x="9486900" y="5619234"/>
              <a:ext cx="158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5</a:t>
              </a:r>
              <a:r>
                <a:rPr lang="ko-KR" altLang="en-US" b="1" dirty="0"/>
                <a:t>단계</a:t>
              </a:r>
            </a:p>
          </p:txBody>
        </p:sp>
        <p:sp>
          <p:nvSpPr>
            <p:cNvPr id="38" name="눈물 방울 37">
              <a:extLst>
                <a:ext uri="{FF2B5EF4-FFF2-40B4-BE49-F238E27FC236}">
                  <a16:creationId xmlns:a16="http://schemas.microsoft.com/office/drawing/2014/main" id="{BCDE8DF5-17C0-4414-A085-82C880A79F1B}"/>
                </a:ext>
              </a:extLst>
            </p:cNvPr>
            <p:cNvSpPr/>
            <p:nvPr/>
          </p:nvSpPr>
          <p:spPr>
            <a:xfrm rot="8100000">
              <a:off x="10105889" y="4909739"/>
              <a:ext cx="374929" cy="374929"/>
            </a:xfrm>
            <a:prstGeom prst="teardrop">
              <a:avLst>
                <a:gd name="adj" fmla="val 15989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A6925B2-9C5D-445B-BFC6-0F016CE5BB94}"/>
              </a:ext>
            </a:extLst>
          </p:cNvPr>
          <p:cNvSpPr txBox="1"/>
          <p:nvPr/>
        </p:nvSpPr>
        <p:spPr>
          <a:xfrm>
            <a:off x="836967" y="3662758"/>
            <a:ext cx="1761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올바른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분리수거의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필요성 인지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80A5DE-48D8-4FC7-BEA9-92F1994ACEC9}"/>
              </a:ext>
            </a:extLst>
          </p:cNvPr>
          <p:cNvSpPr txBox="1"/>
          <p:nvPr/>
        </p:nvSpPr>
        <p:spPr>
          <a:xfrm>
            <a:off x="2901366" y="3662759"/>
            <a:ext cx="198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사용자의 쓰레기 데이터 수집 및 문제점 개선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1D9E5C-C13B-41B8-9150-883B5D2815AE}"/>
              </a:ext>
            </a:extLst>
          </p:cNvPr>
          <p:cNvSpPr txBox="1"/>
          <p:nvPr/>
        </p:nvSpPr>
        <p:spPr>
          <a:xfrm>
            <a:off x="4987601" y="3662757"/>
            <a:ext cx="2064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업사이클링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제품 판매 연계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just"/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FCA21E-A75B-4D00-B40E-F012D6AD9748}"/>
              </a:ext>
            </a:extLst>
          </p:cNvPr>
          <p:cNvSpPr txBox="1"/>
          <p:nvPr/>
        </p:nvSpPr>
        <p:spPr>
          <a:xfrm>
            <a:off x="7228989" y="3646076"/>
            <a:ext cx="1907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전국적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스마트 </a:t>
            </a:r>
            <a:r>
              <a:rPr lang="ko-KR" altLang="en-US" sz="1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분리수거함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설치 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CF30B1-FCE7-4540-9CA0-AE4452E3D091}"/>
              </a:ext>
            </a:extLst>
          </p:cNvPr>
          <p:cNvSpPr txBox="1"/>
          <p:nvPr/>
        </p:nvSpPr>
        <p:spPr>
          <a:xfrm>
            <a:off x="9313046" y="3662756"/>
            <a:ext cx="1907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글로벌 판매 및 설치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F4A2C6F1-4107-4DE1-8351-97FC51FBED0F}"/>
              </a:ext>
            </a:extLst>
          </p:cNvPr>
          <p:cNvSpPr/>
          <p:nvPr/>
        </p:nvSpPr>
        <p:spPr>
          <a:xfrm>
            <a:off x="287080" y="1306186"/>
            <a:ext cx="2466754" cy="588331"/>
          </a:xfrm>
          <a:prstGeom prst="bracketPair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DF9E966-0894-4438-95B0-329911DF420B}"/>
              </a:ext>
            </a:extLst>
          </p:cNvPr>
          <p:cNvSpPr txBox="1"/>
          <p:nvPr/>
        </p:nvSpPr>
        <p:spPr>
          <a:xfrm>
            <a:off x="941454" y="1338741"/>
            <a:ext cx="1158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TO-BE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69BF064-E8EF-4C56-8721-599A6B231CC7}"/>
              </a:ext>
            </a:extLst>
          </p:cNvPr>
          <p:cNvSpPr/>
          <p:nvPr/>
        </p:nvSpPr>
        <p:spPr>
          <a:xfrm>
            <a:off x="872931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9143C11-E0D7-43C8-8BAD-AF3BA25E09B5}"/>
              </a:ext>
            </a:extLst>
          </p:cNvPr>
          <p:cNvSpPr/>
          <p:nvPr/>
        </p:nvSpPr>
        <p:spPr>
          <a:xfrm>
            <a:off x="2994873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FF87938-3760-4848-A48C-F6A22CBCE77E}"/>
              </a:ext>
            </a:extLst>
          </p:cNvPr>
          <p:cNvSpPr/>
          <p:nvPr/>
        </p:nvSpPr>
        <p:spPr>
          <a:xfrm>
            <a:off x="5126146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5E359E-D63D-44B4-9615-92A78436F7C1}"/>
              </a:ext>
            </a:extLst>
          </p:cNvPr>
          <p:cNvSpPr/>
          <p:nvPr/>
        </p:nvSpPr>
        <p:spPr>
          <a:xfrm>
            <a:off x="7257419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64AEAF-0B0D-4D96-8F4E-FCD6F266D6EA}"/>
              </a:ext>
            </a:extLst>
          </p:cNvPr>
          <p:cNvSpPr/>
          <p:nvPr/>
        </p:nvSpPr>
        <p:spPr>
          <a:xfrm>
            <a:off x="9388690" y="2540695"/>
            <a:ext cx="1755777" cy="10023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317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/>
                </a:solidFill>
                <a:latin typeface="Arial Nova"/>
                <a:ea typeface="나눔스퀘어 Light"/>
              </a:rPr>
              <a:t>4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기대효과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및 활용방안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320" y="2529720"/>
            <a:ext cx="1013330" cy="10133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93" y="2540695"/>
            <a:ext cx="1011228" cy="10112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864" y="2540695"/>
            <a:ext cx="985672" cy="98567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47" y="2540090"/>
            <a:ext cx="1011833" cy="10118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94" y="2566094"/>
            <a:ext cx="951556" cy="9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3" grpId="0"/>
      <p:bldP spid="44" grpId="0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646785" y="317016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5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 Nova"/>
                <a:ea typeface="나눔스퀘어 Light"/>
              </a:rPr>
              <a:t>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시연 영상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Nova"/>
              <a:ea typeface="나눔스퀘어 Light"/>
            </a:endParaRPr>
          </a:p>
        </p:txBody>
      </p:sp>
      <p:grpSp>
        <p:nvGrpSpPr>
          <p:cNvPr id="6" name="그룹 1002"/>
          <p:cNvGrpSpPr/>
          <p:nvPr/>
        </p:nvGrpSpPr>
        <p:grpSpPr>
          <a:xfrm>
            <a:off x="971316" y="1256189"/>
            <a:ext cx="10717921" cy="5352001"/>
            <a:chOff x="7902671" y="1926680"/>
            <a:chExt cx="11122203" cy="6070531"/>
          </a:xfrm>
        </p:grpSpPr>
        <p:pic>
          <p:nvPicPr>
            <p:cNvPr id="9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2671" y="1926680"/>
              <a:ext cx="11122203" cy="6070531"/>
            </a:xfrm>
            <a:prstGeom prst="rect">
              <a:avLst/>
            </a:prstGeom>
          </p:spPr>
        </p:pic>
      </p:grpSp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960E15AB-F30B-4D9B-ADC0-4F8D39E19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5802" y="1499366"/>
            <a:ext cx="8938130" cy="44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0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546360" y="279282"/>
            <a:ext cx="2800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6-1.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참고문헌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8507" y="1434187"/>
            <a:ext cx="444002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 </a:t>
            </a:r>
            <a:r>
              <a:rPr lang="ko-KR" altLang="en-US" sz="1200" dirty="0">
                <a:solidFill>
                  <a:schemeClr val="accent1"/>
                </a:solidFill>
              </a:rPr>
              <a:t>한 대에 </a:t>
            </a:r>
            <a:r>
              <a:rPr lang="en-US" altLang="ko-KR" sz="1200" dirty="0">
                <a:solidFill>
                  <a:schemeClr val="accent1"/>
                </a:solidFill>
              </a:rPr>
              <a:t>300</a:t>
            </a:r>
            <a:r>
              <a:rPr lang="ko-KR" altLang="en-US" sz="1200" dirty="0">
                <a:solidFill>
                  <a:schemeClr val="accent1"/>
                </a:solidFill>
              </a:rPr>
              <a:t>만 원짜리 ‘태양열 압축 쓰레기통’ </a:t>
            </a:r>
            <a:r>
              <a:rPr lang="ko-KR" altLang="en-US" sz="1200" dirty="0" err="1">
                <a:solidFill>
                  <a:schemeClr val="accent1"/>
                </a:solidFill>
              </a:rPr>
              <a:t>제기능</a:t>
            </a:r>
            <a:r>
              <a:rPr lang="ko-KR" altLang="en-US" sz="1200" dirty="0">
                <a:solidFill>
                  <a:schemeClr val="accent1"/>
                </a:solidFill>
              </a:rPr>
              <a:t> 못해 예산 낭비 논란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>
                <a:solidFill>
                  <a:schemeClr val="accent1"/>
                </a:solidFill>
              </a:rPr>
              <a:t>김태우</a:t>
            </a:r>
            <a:r>
              <a:rPr lang="en-US" altLang="ko-KR" sz="1200" dirty="0">
                <a:solidFill>
                  <a:schemeClr val="accent1"/>
                </a:solidFill>
              </a:rPr>
              <a:t>. </a:t>
            </a:r>
            <a:r>
              <a:rPr lang="ko-KR" altLang="en-US" sz="1200" dirty="0" err="1">
                <a:solidFill>
                  <a:schemeClr val="accent1"/>
                </a:solidFill>
              </a:rPr>
              <a:t>시빅뉴스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fontAlgn="base"/>
            <a:r>
              <a:rPr lang="en-US" altLang="ko-KR" sz="1200" dirty="0"/>
              <a:t>http://www.civicnews.com/news/articleView.html?idxno=12086 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‘ </a:t>
            </a:r>
            <a:r>
              <a:rPr lang="ko-KR" altLang="en-US" sz="1200" dirty="0" err="1">
                <a:solidFill>
                  <a:schemeClr val="accent1"/>
                </a:solidFill>
              </a:rPr>
              <a:t>수십톤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ko-KR" altLang="en-US" sz="1200" dirty="0" err="1">
                <a:solidFill>
                  <a:schemeClr val="accent1"/>
                </a:solidFill>
              </a:rPr>
              <a:t>쓰레기산을</a:t>
            </a:r>
            <a:r>
              <a:rPr lang="ko-KR" altLang="en-US" sz="1200" dirty="0">
                <a:solidFill>
                  <a:schemeClr val="accent1"/>
                </a:solidFill>
              </a:rPr>
              <a:t> 헤집는 사람들 “다들 기피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외국인 없으면 일 못해”</a:t>
            </a:r>
            <a:r>
              <a:rPr lang="en-US" altLang="ko-KR" sz="1200" dirty="0">
                <a:solidFill>
                  <a:schemeClr val="accent1"/>
                </a:solidFill>
              </a:rPr>
              <a:t>. ’ -</a:t>
            </a:r>
            <a:r>
              <a:rPr lang="ko-KR" altLang="en-US" sz="1200" dirty="0" err="1">
                <a:solidFill>
                  <a:schemeClr val="accent1"/>
                </a:solidFill>
              </a:rPr>
              <a:t>한겨례</a:t>
            </a:r>
            <a:r>
              <a:rPr lang="en-US" altLang="ko-KR" sz="1200" dirty="0">
                <a:solidFill>
                  <a:schemeClr val="accent1"/>
                </a:solidFill>
              </a:rPr>
              <a:t>.-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fontAlgn="base"/>
            <a:r>
              <a:rPr lang="en-US" altLang="ko-KR" sz="1200" u="sng" dirty="0">
                <a:hlinkClick r:id="rId2"/>
              </a:rPr>
              <a:t>http://www.hani.co.kr/arti/society/society_general/967190.html</a:t>
            </a:r>
            <a:endParaRPr lang="en-US" altLang="ko-KR" sz="1200" u="sng" dirty="0"/>
          </a:p>
          <a:p>
            <a:pPr fontAlgn="base"/>
            <a:endParaRPr lang="en-US" altLang="ko-KR" sz="1200" u="sng" dirty="0"/>
          </a:p>
          <a:p>
            <a:pPr fontAlgn="base"/>
            <a:endParaRPr lang="en-US" altLang="ko-KR" sz="1200" u="sng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‘[</a:t>
            </a:r>
            <a:r>
              <a:rPr lang="ko-KR" altLang="en-US" sz="1200" dirty="0" err="1">
                <a:solidFill>
                  <a:schemeClr val="accent1"/>
                </a:solidFill>
              </a:rPr>
              <a:t>황금나침반</a:t>
            </a:r>
            <a:r>
              <a:rPr lang="en-US" altLang="ko-KR" sz="1200" dirty="0">
                <a:solidFill>
                  <a:schemeClr val="accent1"/>
                </a:solidFill>
              </a:rPr>
              <a:t>] </a:t>
            </a:r>
            <a:r>
              <a:rPr lang="ko-KR" altLang="en-US" sz="1200" dirty="0">
                <a:solidFill>
                  <a:schemeClr val="accent1"/>
                </a:solidFill>
              </a:rPr>
              <a:t>지금은 </a:t>
            </a:r>
            <a:r>
              <a:rPr lang="ko-KR" altLang="en-US" sz="1200" dirty="0" err="1">
                <a:solidFill>
                  <a:schemeClr val="accent1"/>
                </a:solidFill>
              </a:rPr>
              <a:t>제로웨이스트</a:t>
            </a:r>
            <a:r>
              <a:rPr lang="ko-KR" altLang="en-US" sz="1200" dirty="0">
                <a:solidFill>
                  <a:schemeClr val="accent1"/>
                </a:solidFill>
              </a:rPr>
              <a:t> 시대</a:t>
            </a:r>
            <a:r>
              <a:rPr lang="en-US" altLang="ko-KR" sz="1200" dirty="0">
                <a:solidFill>
                  <a:schemeClr val="accent1"/>
                </a:solidFill>
              </a:rPr>
              <a:t>!’ -YTN</a:t>
            </a:r>
            <a:r>
              <a:rPr lang="ko-KR" altLang="en-US" sz="1200" dirty="0">
                <a:solidFill>
                  <a:schemeClr val="accent1"/>
                </a:solidFill>
              </a:rPr>
              <a:t>사이언스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fontAlgn="base"/>
            <a:r>
              <a:rPr lang="en-US" altLang="ko-KR" sz="1200" dirty="0"/>
              <a:t>https://science.ytn.co.kr/program/program_view.php?s_mcd=1185&amp;s_hcd=&amp;key=202010261058254944 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r>
              <a:rPr lang="ko-KR" altLang="en-US" sz="1200" dirty="0">
                <a:solidFill>
                  <a:schemeClr val="accent1"/>
                </a:solidFill>
              </a:rPr>
              <a:t>구글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이미지 분석 </a:t>
            </a:r>
            <a:r>
              <a:rPr lang="en-US" altLang="ko-KR" sz="1200" dirty="0">
                <a:solidFill>
                  <a:schemeClr val="accent1"/>
                </a:solidFill>
              </a:rPr>
              <a:t>API</a:t>
            </a:r>
            <a:r>
              <a:rPr lang="ko-KR" altLang="en-US" sz="1200" dirty="0">
                <a:solidFill>
                  <a:schemeClr val="accent1"/>
                </a:solidFill>
              </a:rPr>
              <a:t>공개’ </a:t>
            </a:r>
            <a:r>
              <a:rPr lang="en-US" altLang="ko-KR" sz="1200" dirty="0">
                <a:solidFill>
                  <a:schemeClr val="accent1"/>
                </a:solidFill>
              </a:rPr>
              <a:t>–</a:t>
            </a:r>
            <a:r>
              <a:rPr lang="en-US" altLang="ko-KR" sz="1200" dirty="0" err="1">
                <a:solidFill>
                  <a:schemeClr val="accent1"/>
                </a:solidFill>
              </a:rPr>
              <a:t>bloter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  <a:r>
              <a:rPr lang="en-US" altLang="ko-KR" sz="1200" u="sng" dirty="0">
                <a:hlinkClick r:id="rId3"/>
              </a:rPr>
              <a:t>http://www.bloter.net/archives/245206</a:t>
            </a:r>
            <a:r>
              <a:rPr lang="ko-KR" altLang="en-US" sz="1200" dirty="0"/>
              <a:t> </a:t>
            </a:r>
            <a:r>
              <a:rPr lang="en-US" altLang="ko-KR" sz="1200" dirty="0"/>
              <a:t>: ’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r>
              <a:rPr lang="ko-KR" altLang="en-US" sz="1200" dirty="0">
                <a:solidFill>
                  <a:schemeClr val="accent1"/>
                </a:solidFill>
              </a:rPr>
              <a:t>구글 </a:t>
            </a:r>
            <a:r>
              <a:rPr lang="ko-KR" altLang="en-US" sz="1200" dirty="0" err="1">
                <a:solidFill>
                  <a:schemeClr val="accent1"/>
                </a:solidFill>
              </a:rPr>
              <a:t>클라우드비전</a:t>
            </a:r>
            <a:r>
              <a:rPr lang="en-US" altLang="ko-KR" sz="1200" dirty="0">
                <a:solidFill>
                  <a:schemeClr val="accent1"/>
                </a:solidFill>
              </a:rPr>
              <a:t>API </a:t>
            </a:r>
            <a:r>
              <a:rPr lang="ko-KR" altLang="en-US" sz="1200" dirty="0">
                <a:solidFill>
                  <a:schemeClr val="accent1"/>
                </a:solidFill>
              </a:rPr>
              <a:t>공식 홈페이지</a:t>
            </a:r>
          </a:p>
          <a:p>
            <a:pPr fontAlgn="base"/>
            <a:r>
              <a:rPr lang="en-US" altLang="ko-KR" sz="1200" u="sng" dirty="0">
                <a:hlinkClick r:id="rId4"/>
              </a:rPr>
              <a:t>https://cloud.google.com/vision/</a:t>
            </a:r>
            <a:endParaRPr lang="ko-KR" altLang="en-US" sz="1200" dirty="0"/>
          </a:p>
          <a:p>
            <a:pPr fontAlgn="base"/>
            <a:endParaRPr lang="ko-KR" altLang="en-US" sz="1400" dirty="0"/>
          </a:p>
          <a:p>
            <a:pPr fontAlgn="base"/>
            <a:endParaRPr lang="ko-KR" altLang="en-US" sz="1400" dirty="0"/>
          </a:p>
          <a:p>
            <a:pPr fontAlgn="base"/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876041" y="5084190"/>
            <a:ext cx="4270343" cy="100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72399" y="4680408"/>
            <a:ext cx="4270343" cy="100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05048" y="2420332"/>
            <a:ext cx="4270343" cy="100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25093" y="1723765"/>
            <a:ext cx="4270343" cy="1008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13922" y="1393104"/>
            <a:ext cx="488151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 ‘ </a:t>
            </a:r>
            <a:r>
              <a:rPr lang="ko-KR" altLang="en-US" sz="1200" dirty="0">
                <a:solidFill>
                  <a:schemeClr val="accent1"/>
                </a:solidFill>
              </a:rPr>
              <a:t>바다거북 배 속 들어찬 비닐</a:t>
            </a:r>
            <a:r>
              <a:rPr lang="en-US" altLang="ko-KR" sz="1200" dirty="0">
                <a:solidFill>
                  <a:schemeClr val="accent1"/>
                </a:solidFill>
              </a:rPr>
              <a:t>…"</a:t>
            </a:r>
            <a:r>
              <a:rPr lang="ko-KR" altLang="en-US" sz="1200" dirty="0">
                <a:solidFill>
                  <a:schemeClr val="accent1"/>
                </a:solidFill>
              </a:rPr>
              <a:t>재활용률 </a:t>
            </a:r>
            <a:r>
              <a:rPr lang="en-US" altLang="ko-KR" sz="1200" dirty="0">
                <a:solidFill>
                  <a:schemeClr val="accent1"/>
                </a:solidFill>
              </a:rPr>
              <a:t>21% </a:t>
            </a:r>
            <a:r>
              <a:rPr lang="ko-KR" altLang="en-US" sz="1200" dirty="0">
                <a:solidFill>
                  <a:schemeClr val="accent1"/>
                </a:solidFill>
              </a:rPr>
              <a:t>불과” ’ </a:t>
            </a:r>
            <a:r>
              <a:rPr lang="en-US" altLang="ko-KR" sz="1200" dirty="0">
                <a:solidFill>
                  <a:schemeClr val="accent1"/>
                </a:solidFill>
              </a:rPr>
              <a:t>- SBS</a:t>
            </a:r>
            <a:r>
              <a:rPr lang="ko-KR" altLang="en-US" sz="1200" dirty="0">
                <a:solidFill>
                  <a:schemeClr val="accent1"/>
                </a:solidFill>
              </a:rPr>
              <a:t>뉴스 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  <a:endParaRPr lang="ko-KR" altLang="en-US" sz="1200" dirty="0">
              <a:solidFill>
                <a:schemeClr val="accent1"/>
              </a:solidFill>
            </a:endParaRPr>
          </a:p>
          <a:p>
            <a:pPr fontAlgn="base"/>
            <a:r>
              <a:rPr lang="en-US" altLang="ko-KR" sz="1200" u="sng" dirty="0">
                <a:hlinkClick r:id="rId5"/>
              </a:rPr>
              <a:t>https://news.sbs.co.kr/news/endPage.do?news_id=N1005859199&amp;plink=ORI&amp;cooper=NAVER</a:t>
            </a:r>
            <a:endParaRPr lang="ko-KR" altLang="en-US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solidFill>
                  <a:schemeClr val="accent1"/>
                </a:solidFill>
              </a:rPr>
              <a:t>‘ </a:t>
            </a:r>
            <a:r>
              <a:rPr lang="ko-KR" altLang="en-US" sz="1200" dirty="0">
                <a:solidFill>
                  <a:schemeClr val="accent1"/>
                </a:solidFill>
              </a:rPr>
              <a:t>비대면 소비 늘자 재활용 쓰레기 홍수</a:t>
            </a:r>
            <a:r>
              <a:rPr lang="en-US" altLang="ko-KR" sz="1200" dirty="0">
                <a:solidFill>
                  <a:schemeClr val="accent1"/>
                </a:solidFill>
              </a:rPr>
              <a:t>… </a:t>
            </a:r>
            <a:r>
              <a:rPr lang="ko-KR" altLang="en-US" sz="1200" dirty="0">
                <a:solidFill>
                  <a:schemeClr val="accent1"/>
                </a:solidFill>
              </a:rPr>
              <a:t>분리배출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이젠 필수과제</a:t>
            </a:r>
            <a:r>
              <a:rPr lang="en-US" altLang="ko-KR" sz="1200" dirty="0">
                <a:solidFill>
                  <a:schemeClr val="accent1"/>
                </a:solidFill>
              </a:rPr>
              <a:t>[</a:t>
            </a:r>
            <a:r>
              <a:rPr lang="ko-KR" altLang="en-US" sz="1200" dirty="0">
                <a:solidFill>
                  <a:schemeClr val="accent1"/>
                </a:solidFill>
              </a:rPr>
              <a:t>인사이드</a:t>
            </a:r>
            <a:r>
              <a:rPr lang="en-US" altLang="ko-KR" sz="1200" dirty="0">
                <a:solidFill>
                  <a:schemeClr val="accent1"/>
                </a:solidFill>
              </a:rPr>
              <a:t>&amp;</a:t>
            </a:r>
            <a:r>
              <a:rPr lang="ko-KR" altLang="en-US" sz="1200" dirty="0" err="1">
                <a:solidFill>
                  <a:schemeClr val="accent1"/>
                </a:solidFill>
              </a:rPr>
              <a:t>인사이트</a:t>
            </a:r>
            <a:r>
              <a:rPr lang="en-US" altLang="ko-KR" sz="1200" dirty="0">
                <a:solidFill>
                  <a:schemeClr val="accent1"/>
                </a:solidFill>
              </a:rPr>
              <a:t>] ’ -</a:t>
            </a:r>
            <a:r>
              <a:rPr lang="ko-KR" altLang="en-US" sz="1200" dirty="0" err="1">
                <a:solidFill>
                  <a:schemeClr val="accent1"/>
                </a:solidFill>
              </a:rPr>
              <a:t>동아닷컴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</a:p>
          <a:p>
            <a:pPr fontAlgn="base"/>
            <a:r>
              <a:rPr lang="en-US" altLang="ko-KR" sz="1200" u="sng" dirty="0">
                <a:hlinkClick r:id="rId6"/>
              </a:rPr>
              <a:t>https://www.donga.com/news/article/all/20201023/103586755/1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 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 ‘</a:t>
            </a:r>
            <a:r>
              <a:rPr lang="ko-KR" altLang="en-US" sz="1200" dirty="0">
                <a:solidFill>
                  <a:schemeClr val="accent1"/>
                </a:solidFill>
              </a:rPr>
              <a:t>서울시</a:t>
            </a:r>
            <a:r>
              <a:rPr lang="en-US" altLang="ko-KR" sz="1200" dirty="0">
                <a:solidFill>
                  <a:schemeClr val="accent1"/>
                </a:solidFill>
              </a:rPr>
              <a:t>·</a:t>
            </a:r>
            <a:r>
              <a:rPr lang="ko-KR" altLang="en-US" sz="1200" dirty="0">
                <a:solidFill>
                  <a:schemeClr val="accent1"/>
                </a:solidFill>
              </a:rPr>
              <a:t>구청</a:t>
            </a:r>
            <a:r>
              <a:rPr lang="en-US" altLang="ko-KR" sz="1200" dirty="0">
                <a:solidFill>
                  <a:schemeClr val="accent1"/>
                </a:solidFill>
              </a:rPr>
              <a:t>, </a:t>
            </a:r>
            <a:r>
              <a:rPr lang="ko-KR" altLang="en-US" sz="1200" dirty="0">
                <a:solidFill>
                  <a:schemeClr val="accent1"/>
                </a:solidFill>
              </a:rPr>
              <a:t>지역특화 공공일자리 </a:t>
            </a:r>
            <a:r>
              <a:rPr lang="en-US" altLang="ko-KR" sz="1200" dirty="0">
                <a:solidFill>
                  <a:schemeClr val="accent1"/>
                </a:solidFill>
              </a:rPr>
              <a:t>4</a:t>
            </a:r>
            <a:r>
              <a:rPr lang="ko-KR" altLang="en-US" sz="1200" dirty="0" err="1">
                <a:solidFill>
                  <a:schemeClr val="accent1"/>
                </a:solidFill>
              </a:rPr>
              <a:t>백개</a:t>
            </a:r>
            <a:r>
              <a:rPr lang="ko-KR" altLang="en-US" sz="1200" dirty="0">
                <a:solidFill>
                  <a:schemeClr val="accent1"/>
                </a:solidFill>
              </a:rPr>
              <a:t> 창출한다</a:t>
            </a:r>
            <a:r>
              <a:rPr lang="en-US" altLang="ko-KR" sz="1200" dirty="0">
                <a:solidFill>
                  <a:schemeClr val="accent1"/>
                </a:solidFill>
              </a:rPr>
              <a:t>...</a:t>
            </a:r>
            <a:r>
              <a:rPr lang="ko-KR" altLang="en-US" sz="1200" dirty="0">
                <a:solidFill>
                  <a:schemeClr val="accent1"/>
                </a:solidFill>
              </a:rPr>
              <a:t>총 </a:t>
            </a:r>
            <a:r>
              <a:rPr lang="en-US" altLang="ko-KR" sz="1200" dirty="0">
                <a:solidFill>
                  <a:schemeClr val="accent1"/>
                </a:solidFill>
              </a:rPr>
              <a:t>60</a:t>
            </a:r>
            <a:r>
              <a:rPr lang="ko-KR" altLang="en-US" sz="1200" dirty="0">
                <a:solidFill>
                  <a:schemeClr val="accent1"/>
                </a:solidFill>
              </a:rPr>
              <a:t>억원 투입’ </a:t>
            </a:r>
            <a:r>
              <a:rPr lang="en-US" altLang="ko-KR" sz="1200" dirty="0">
                <a:solidFill>
                  <a:schemeClr val="accent1"/>
                </a:solidFill>
              </a:rPr>
              <a:t>–</a:t>
            </a:r>
            <a:r>
              <a:rPr lang="ko-KR" altLang="en-US" sz="1200" dirty="0" err="1">
                <a:solidFill>
                  <a:schemeClr val="accent1"/>
                </a:solidFill>
              </a:rPr>
              <a:t>머니투데이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</a:p>
          <a:p>
            <a:pPr fontAlgn="base"/>
            <a:r>
              <a:rPr lang="en-US" altLang="ko-KR" sz="1200" u="sng" dirty="0">
                <a:hlinkClick r:id="rId7"/>
              </a:rPr>
              <a:t>https://news.mt.co.kr/mtview.php?no=2020102608361660091</a:t>
            </a:r>
            <a:endParaRPr lang="en-US" altLang="ko-KR" sz="1200" u="sng" dirty="0"/>
          </a:p>
          <a:p>
            <a:pPr fontAlgn="base"/>
            <a:endParaRPr lang="en-US" altLang="ko-KR" sz="1200" dirty="0"/>
          </a:p>
          <a:p>
            <a:pPr fontAlgn="base"/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 ‘</a:t>
            </a:r>
            <a:r>
              <a:rPr lang="ko-KR" altLang="en-US" sz="1200" dirty="0">
                <a:solidFill>
                  <a:schemeClr val="accent1"/>
                </a:solidFill>
              </a:rPr>
              <a:t>중국 재활용 쓰레기 수입금지에 전 세계 아우성’ </a:t>
            </a:r>
            <a:r>
              <a:rPr lang="en-US" altLang="ko-KR" sz="1200" dirty="0">
                <a:solidFill>
                  <a:schemeClr val="accent1"/>
                </a:solidFill>
              </a:rPr>
              <a:t>–</a:t>
            </a:r>
            <a:r>
              <a:rPr lang="ko-KR" altLang="en-US" sz="1200" dirty="0">
                <a:solidFill>
                  <a:schemeClr val="accent1"/>
                </a:solidFill>
              </a:rPr>
              <a:t>연합뉴스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</a:p>
          <a:p>
            <a:pPr fontAlgn="base"/>
            <a:r>
              <a:rPr lang="en-US" altLang="ko-KR" sz="1200" u="sng" dirty="0">
                <a:hlinkClick r:id="rId8"/>
              </a:rPr>
              <a:t>https://www.yna.co.kr/view/AKR20180112056800009</a:t>
            </a:r>
            <a:endParaRPr lang="ko-KR" altLang="en-US" sz="1200" dirty="0"/>
          </a:p>
          <a:p>
            <a:pPr fontAlgn="base"/>
            <a:endParaRPr lang="en-US" altLang="ko-KR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‘</a:t>
            </a:r>
            <a:r>
              <a:rPr lang="ko-KR" altLang="en-US" sz="1200" dirty="0">
                <a:solidFill>
                  <a:schemeClr val="accent1"/>
                </a:solidFill>
              </a:rPr>
              <a:t>코로나로 플라스틱 산 이룬 </a:t>
            </a:r>
            <a:r>
              <a:rPr lang="ko-KR" altLang="en-US" sz="1200" dirty="0" err="1">
                <a:solidFill>
                  <a:schemeClr val="accent1"/>
                </a:solidFill>
              </a:rPr>
              <a:t>재활용센터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"</a:t>
            </a:r>
            <a:r>
              <a:rPr lang="ko-KR" altLang="en-US" sz="1200" dirty="0">
                <a:solidFill>
                  <a:schemeClr val="accent1"/>
                </a:solidFill>
              </a:rPr>
              <a:t>물량 처리 버거워</a:t>
            </a:r>
            <a:r>
              <a:rPr lang="en-US" altLang="ko-KR" sz="1200" dirty="0">
                <a:solidFill>
                  <a:schemeClr val="accent1"/>
                </a:solidFill>
              </a:rPr>
              <a:t>" ’ -</a:t>
            </a:r>
            <a:r>
              <a:rPr lang="ko-KR" altLang="en-US" sz="1200" dirty="0">
                <a:solidFill>
                  <a:schemeClr val="accent1"/>
                </a:solidFill>
              </a:rPr>
              <a:t>연합뉴스</a:t>
            </a:r>
            <a:r>
              <a:rPr lang="en-US" altLang="ko-KR" sz="1200" dirty="0">
                <a:solidFill>
                  <a:schemeClr val="accent1"/>
                </a:solidFill>
              </a:rPr>
              <a:t>-</a:t>
            </a:r>
          </a:p>
          <a:p>
            <a:pPr fontAlgn="base"/>
            <a:r>
              <a:rPr lang="en-US" altLang="ko-KR" sz="1200" u="sng" dirty="0">
                <a:hlinkClick r:id="rId9"/>
              </a:rPr>
              <a:t>https://www.yna.co.kr/view/AKR20200924182900051</a:t>
            </a:r>
            <a:endParaRPr lang="ko-KR" altLang="en-US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>
                <a:solidFill>
                  <a:schemeClr val="accent1"/>
                </a:solidFill>
              </a:rPr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72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863600" y="285462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6-2. </a:t>
            </a:r>
            <a:r>
              <a:rPr lang="ko-KR" altLang="en-US" sz="3200" b="1" dirty="0" err="1">
                <a:solidFill>
                  <a:schemeClr val="accent1">
                    <a:lumMod val="75000"/>
                  </a:schemeClr>
                </a:solidFill>
              </a:rPr>
              <a:t>참여인원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 및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73" y="1690450"/>
            <a:ext cx="6865665" cy="38619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37509">
            <a:off x="8114767" y="4071669"/>
            <a:ext cx="2133532" cy="21335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577">
            <a:off x="1905447" y="4168444"/>
            <a:ext cx="2195433" cy="21954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6938">
            <a:off x="1913826" y="548288"/>
            <a:ext cx="4020946" cy="402094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230277">
            <a:off x="6130730" y="270295"/>
            <a:ext cx="4325974" cy="432597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77656" y="1732116"/>
            <a:ext cx="2078485" cy="18193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최선호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역할</a:t>
            </a:r>
            <a:r>
              <a:rPr lang="en-US" altLang="ko-KR" sz="1400" b="1" dirty="0">
                <a:solidFill>
                  <a:schemeClr val="tx1"/>
                </a:solidFill>
              </a:rPr>
              <a:t>: CNN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모델 </a:t>
            </a:r>
            <a:r>
              <a:rPr lang="ko-KR" altLang="en-US" sz="1400" b="1" dirty="0" err="1">
                <a:solidFill>
                  <a:schemeClr val="tx1"/>
                </a:solidFill>
              </a:rPr>
              <a:t>딥러닝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사진분석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플라스크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문서화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139079" y="4388216"/>
            <a:ext cx="1819373" cy="1819373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이름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김나은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역할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총괄</a:t>
            </a:r>
            <a:r>
              <a:rPr lang="en-US" altLang="ko-KR" sz="1400" b="1" dirty="0"/>
              <a:t>, DB </a:t>
            </a:r>
            <a:r>
              <a:rPr lang="ko-KR" altLang="en-US" sz="1400" b="1" dirty="0"/>
              <a:t>및 </a:t>
            </a:r>
            <a:r>
              <a:rPr lang="ko-KR" altLang="en-US" sz="1400" b="1" dirty="0" err="1"/>
              <a:t>백엔드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문서화</a:t>
            </a:r>
          </a:p>
        </p:txBody>
      </p:sp>
      <p:sp>
        <p:nvSpPr>
          <p:cNvPr id="16" name="타원 15"/>
          <p:cNvSpPr/>
          <p:nvPr/>
        </p:nvSpPr>
        <p:spPr>
          <a:xfrm>
            <a:off x="9955395" y="1373038"/>
            <a:ext cx="2040930" cy="181937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 err="1">
                <a:solidFill>
                  <a:schemeClr val="tx1"/>
                </a:solidFill>
              </a:rPr>
              <a:t>송현진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역할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</a:rPr>
              <a:t>크롤링</a:t>
            </a:r>
            <a:r>
              <a:rPr lang="ko-KR" altLang="en-US" sz="1400" b="1" dirty="0">
                <a:solidFill>
                  <a:schemeClr val="tx1"/>
                </a:solidFill>
              </a:rPr>
              <a:t> 및 데이터 전처리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지도 </a:t>
            </a:r>
            <a:r>
              <a:rPr lang="en-US" altLang="ko-KR" sz="1400" b="1" dirty="0">
                <a:solidFill>
                  <a:schemeClr val="tx1"/>
                </a:solidFill>
              </a:rPr>
              <a:t>API, </a:t>
            </a:r>
            <a:r>
              <a:rPr lang="ko-KR" altLang="en-US" sz="1400" b="1" dirty="0">
                <a:solidFill>
                  <a:schemeClr val="tx1"/>
                </a:solidFill>
              </a:rPr>
              <a:t>문서화</a:t>
            </a:r>
          </a:p>
        </p:txBody>
      </p:sp>
      <p:sp>
        <p:nvSpPr>
          <p:cNvPr id="17" name="타원 16"/>
          <p:cNvSpPr/>
          <p:nvPr/>
        </p:nvSpPr>
        <p:spPr>
          <a:xfrm>
            <a:off x="191250" y="4714948"/>
            <a:ext cx="1914173" cy="18193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이름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박정우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역할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chemeClr val="tx1"/>
                </a:solidFill>
              </a:rPr>
              <a:t>기획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프론트엔드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문서화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67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729074" y="293787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제안 배경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Nova"/>
              <a:ea typeface="나눔스퀘어 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72" y="2829790"/>
            <a:ext cx="3651379" cy="9676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5" y="1116820"/>
            <a:ext cx="2701861" cy="27018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04" y="4384219"/>
            <a:ext cx="4762500" cy="2209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381" y="3984018"/>
            <a:ext cx="3048000" cy="2143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81" y="1544602"/>
            <a:ext cx="3250250" cy="12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16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828B52-5DFF-4CDB-85E3-656F9C0BF6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B2F879-F55C-4A05-B246-E52B41FCB7AF}"/>
              </a:ext>
            </a:extLst>
          </p:cNvPr>
          <p:cNvSpPr txBox="1"/>
          <p:nvPr/>
        </p:nvSpPr>
        <p:spPr>
          <a:xfrm>
            <a:off x="3447059" y="1940615"/>
            <a:ext cx="512992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spc="-300" dirty="0">
                <a:latin typeface="+mj-ea"/>
                <a:ea typeface="+mj-ea"/>
              </a:rPr>
              <a:t>고맙습니다</a:t>
            </a:r>
            <a:endParaRPr lang="en-US" altLang="ko-KR" sz="8800" spc="-300" dirty="0">
              <a:latin typeface="+mj-ea"/>
              <a:ea typeface="+mj-ea"/>
            </a:endParaRPr>
          </a:p>
          <a:p>
            <a:pPr algn="ctr"/>
            <a:r>
              <a:rPr lang="en-US" altLang="ko-KR" sz="8800" spc="-300" dirty="0">
                <a:solidFill>
                  <a:schemeClr val="bg1"/>
                </a:solidFill>
                <a:latin typeface="+mj-ea"/>
                <a:ea typeface="+mj-ea"/>
              </a:rPr>
              <a:t>Q &amp; A</a:t>
            </a:r>
            <a:endParaRPr lang="ko-KR" altLang="en-US" sz="88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8421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729074" y="293787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제안 배경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Nova"/>
              <a:ea typeface="나눔스퀘어 Ligh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795" y="1648708"/>
            <a:ext cx="6089672" cy="406307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43F542E-E095-4739-AA13-9097A9736916}"/>
              </a:ext>
            </a:extLst>
          </p:cNvPr>
          <p:cNvGrpSpPr/>
          <p:nvPr/>
        </p:nvGrpSpPr>
        <p:grpSpPr>
          <a:xfrm>
            <a:off x="573173" y="2129672"/>
            <a:ext cx="2681740" cy="3101147"/>
            <a:chOff x="672991" y="1825256"/>
            <a:chExt cx="2681740" cy="31011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5BE4D9-20CF-45B4-A175-2B0F2E5B9A4F}"/>
                </a:ext>
              </a:extLst>
            </p:cNvPr>
            <p:cNvSpPr txBox="1"/>
            <p:nvPr/>
          </p:nvSpPr>
          <p:spPr>
            <a:xfrm>
              <a:off x="672991" y="2991109"/>
              <a:ext cx="1847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44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234C92-F04D-473F-B271-D73B4FEE4A8E}"/>
                </a:ext>
              </a:extLst>
            </p:cNvPr>
            <p:cNvSpPr txBox="1"/>
            <p:nvPr/>
          </p:nvSpPr>
          <p:spPr>
            <a:xfrm>
              <a:off x="2966483" y="1825256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87EE82-E83B-4767-BECE-CD6C099BC3AD}"/>
                </a:ext>
              </a:extLst>
            </p:cNvPr>
            <p:cNvSpPr txBox="1"/>
            <p:nvPr/>
          </p:nvSpPr>
          <p:spPr>
            <a:xfrm>
              <a:off x="2962888" y="4341628"/>
              <a:ext cx="3882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”</a:t>
              </a:r>
              <a:endParaRPr lang="ko-KR" altLang="en-US" sz="32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F5BE4D9-20CF-45B4-A175-2B0F2E5B9A4F}"/>
              </a:ext>
            </a:extLst>
          </p:cNvPr>
          <p:cNvSpPr txBox="1"/>
          <p:nvPr/>
        </p:nvSpPr>
        <p:spPr>
          <a:xfrm>
            <a:off x="665538" y="3295525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파리협정</a:t>
            </a:r>
            <a:r>
              <a:rPr lang="ko-KR" altLang="en-US" sz="44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복귀하겠다</a:t>
            </a:r>
            <a:r>
              <a:rPr lang="en-US" altLang="ko-KR" sz="44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44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6972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729074" y="293787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Arial Nova"/>
                <a:ea typeface="나눔스퀘어 Light"/>
              </a:rPr>
              <a:t>제안 배경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Arial Nova"/>
              <a:ea typeface="나눔스퀘어 Ligh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3881A1A-AB10-4C3E-A66E-8EC96EADE335}"/>
              </a:ext>
            </a:extLst>
          </p:cNvPr>
          <p:cNvSpPr/>
          <p:nvPr/>
        </p:nvSpPr>
        <p:spPr>
          <a:xfrm>
            <a:off x="5859171" y="3387580"/>
            <a:ext cx="3294160" cy="3293138"/>
          </a:xfrm>
          <a:prstGeom prst="ellipse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C50E123-85DA-46AB-9109-7C6C09184216}"/>
              </a:ext>
            </a:extLst>
          </p:cNvPr>
          <p:cNvSpPr/>
          <p:nvPr/>
        </p:nvSpPr>
        <p:spPr>
          <a:xfrm>
            <a:off x="2970206" y="3301284"/>
            <a:ext cx="3381370" cy="3379434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5C61B2-067D-481F-96E9-87506BF7CFDF}"/>
              </a:ext>
            </a:extLst>
          </p:cNvPr>
          <p:cNvSpPr/>
          <p:nvPr/>
        </p:nvSpPr>
        <p:spPr>
          <a:xfrm>
            <a:off x="4426120" y="1054100"/>
            <a:ext cx="3252974" cy="3304224"/>
          </a:xfrm>
          <a:prstGeom prst="ellipse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373B2-705D-4072-B33C-9CC209265CDE}"/>
              </a:ext>
            </a:extLst>
          </p:cNvPr>
          <p:cNvSpPr txBox="1"/>
          <p:nvPr/>
        </p:nvSpPr>
        <p:spPr>
          <a:xfrm>
            <a:off x="6356878" y="4373595"/>
            <a:ext cx="2569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지배구조</a:t>
            </a:r>
            <a:endParaRPr lang="en-US" altLang="ko-KR" sz="3600" spc="-150" dirty="0">
              <a:solidFill>
                <a:prstClr val="white"/>
              </a:solidFill>
              <a:latin typeface="나눔스퀘어 Bold"/>
              <a:ea typeface="나눔스퀘어 Bol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스퀘어 Bold"/>
                <a:ea typeface="나눔스퀘어 Bold"/>
              </a:rPr>
              <a:t>G</a:t>
            </a:r>
            <a:r>
              <a:rPr kumimoji="0" lang="en-US" altLang="ko-KR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</a:rPr>
              <a:t>overnance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4673768" y="2171980"/>
            <a:ext cx="27576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spc="-150" noProof="0" dirty="0">
                <a:solidFill>
                  <a:prstClr val="white"/>
                </a:solidFill>
                <a:latin typeface="나눔스퀘어 Bold"/>
                <a:ea typeface="나눔스퀘어 Bold"/>
              </a:rPr>
              <a:t>환경</a:t>
            </a:r>
            <a:endParaRPr lang="en-US" altLang="ko-KR" sz="3600" spc="-150" noProof="0" dirty="0">
              <a:solidFill>
                <a:prstClr val="white"/>
              </a:solidFill>
              <a:latin typeface="나눔스퀘어 Bold"/>
              <a:ea typeface="나눔스퀘어 Bold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50" dirty="0">
                <a:latin typeface="나눔스퀘어 Bold"/>
                <a:ea typeface="나눔스퀘어 Bold"/>
              </a:rPr>
              <a:t>E</a:t>
            </a:r>
            <a:r>
              <a:rPr lang="en-US" altLang="ko-KR" sz="3600" spc="-150" dirty="0">
                <a:solidFill>
                  <a:prstClr val="white"/>
                </a:solidFill>
                <a:latin typeface="나눔스퀘어 Bold"/>
                <a:ea typeface="나눔스퀘어 Bold"/>
              </a:rPr>
              <a:t>nvironment</a:t>
            </a:r>
            <a:endParaRPr kumimoji="0" lang="ko-KR" altLang="en-US" sz="36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64DD58-A12E-45A6-9FA2-028F2F726A4F}"/>
              </a:ext>
            </a:extLst>
          </p:cNvPr>
          <p:cNvSpPr txBox="1"/>
          <p:nvPr/>
        </p:nvSpPr>
        <p:spPr>
          <a:xfrm>
            <a:off x="3873101" y="4415111"/>
            <a:ext cx="1494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/>
                <a:ea typeface="나눔스퀘어 Bold"/>
                <a:cs typeface="+mn-cs"/>
              </a:rPr>
              <a:t>사회</a:t>
            </a:r>
            <a:endParaRPr kumimoji="0" lang="en-US" altLang="ko-KR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150" noProof="0" dirty="0">
                <a:latin typeface="나눔스퀘어 Bold"/>
                <a:ea typeface="나눔스퀘어 Bold"/>
              </a:rPr>
              <a:t>S</a:t>
            </a:r>
            <a:r>
              <a:rPr lang="en-US" altLang="ko-KR" sz="4000" spc="-150" noProof="0" dirty="0">
                <a:solidFill>
                  <a:prstClr val="white"/>
                </a:solidFill>
                <a:latin typeface="나눔스퀘어 Bold"/>
                <a:ea typeface="나눔스퀘어 Bold"/>
              </a:rPr>
              <a:t>ocial</a:t>
            </a:r>
            <a:endParaRPr kumimoji="0" lang="ko-KR" altLang="en-US" sz="40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/>
              <a:ea typeface="나눔스퀘어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07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2711616" y="578906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68%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20B3BA-319E-4BCF-8947-10401B229E22}"/>
              </a:ext>
            </a:extLst>
          </p:cNvPr>
          <p:cNvSpPr/>
          <p:nvPr/>
        </p:nvSpPr>
        <p:spPr>
          <a:xfrm>
            <a:off x="1649994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8B2C0C-3AAF-405B-807F-4AA4D8D5F694}"/>
              </a:ext>
            </a:extLst>
          </p:cNvPr>
          <p:cNvSpPr/>
          <p:nvPr/>
        </p:nvSpPr>
        <p:spPr>
          <a:xfrm>
            <a:off x="194604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221EB07-B82B-41B9-9AA3-24E5960093F6}"/>
              </a:ext>
            </a:extLst>
          </p:cNvPr>
          <p:cNvSpPr/>
          <p:nvPr/>
        </p:nvSpPr>
        <p:spPr>
          <a:xfrm>
            <a:off x="224210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3487CC2-5412-4F2D-9D85-AED605CA23BE}"/>
              </a:ext>
            </a:extLst>
          </p:cNvPr>
          <p:cNvSpPr/>
          <p:nvPr/>
        </p:nvSpPr>
        <p:spPr>
          <a:xfrm>
            <a:off x="253815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91B29E0-FC35-4F45-B40C-66E6B972B728}"/>
              </a:ext>
            </a:extLst>
          </p:cNvPr>
          <p:cNvSpPr/>
          <p:nvPr/>
        </p:nvSpPr>
        <p:spPr>
          <a:xfrm>
            <a:off x="283420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EEEA034-E44D-4F26-A3C4-F25A760E8AF5}"/>
              </a:ext>
            </a:extLst>
          </p:cNvPr>
          <p:cNvSpPr/>
          <p:nvPr/>
        </p:nvSpPr>
        <p:spPr>
          <a:xfrm>
            <a:off x="313025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A7F7782-EFF3-4CC7-A4D1-33C55A7393AF}"/>
              </a:ext>
            </a:extLst>
          </p:cNvPr>
          <p:cNvSpPr/>
          <p:nvPr/>
        </p:nvSpPr>
        <p:spPr>
          <a:xfrm>
            <a:off x="3426309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4394BFB-ABB6-4817-930E-74C56116DAD8}"/>
              </a:ext>
            </a:extLst>
          </p:cNvPr>
          <p:cNvSpPr/>
          <p:nvPr/>
        </p:nvSpPr>
        <p:spPr>
          <a:xfrm>
            <a:off x="3722363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C8FA7A0-643F-4E4C-B6E9-860770DB75B4}"/>
              </a:ext>
            </a:extLst>
          </p:cNvPr>
          <p:cNvSpPr/>
          <p:nvPr/>
        </p:nvSpPr>
        <p:spPr>
          <a:xfrm>
            <a:off x="401841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34C6964-5D5E-49BE-92DF-B457AE9866A6}"/>
              </a:ext>
            </a:extLst>
          </p:cNvPr>
          <p:cNvSpPr/>
          <p:nvPr/>
        </p:nvSpPr>
        <p:spPr>
          <a:xfrm>
            <a:off x="4314468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ED46B97-59A8-4B12-A4E4-AEC6A4A87851}"/>
              </a:ext>
            </a:extLst>
          </p:cNvPr>
          <p:cNvSpPr/>
          <p:nvPr/>
        </p:nvSpPr>
        <p:spPr>
          <a:xfrm>
            <a:off x="1649994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985AA6-F6C2-4402-9D89-3B2DED100288}"/>
              </a:ext>
            </a:extLst>
          </p:cNvPr>
          <p:cNvSpPr/>
          <p:nvPr/>
        </p:nvSpPr>
        <p:spPr>
          <a:xfrm>
            <a:off x="194604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FBE7947-06E6-4851-A15C-0079BA60BA98}"/>
              </a:ext>
            </a:extLst>
          </p:cNvPr>
          <p:cNvSpPr/>
          <p:nvPr/>
        </p:nvSpPr>
        <p:spPr>
          <a:xfrm>
            <a:off x="224210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9DA81F5-C0E2-44B3-B2E7-233D19D77D4F}"/>
              </a:ext>
            </a:extLst>
          </p:cNvPr>
          <p:cNvSpPr/>
          <p:nvPr/>
        </p:nvSpPr>
        <p:spPr>
          <a:xfrm>
            <a:off x="253815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FD09B39-952E-4B76-956C-323759BEFE50}"/>
              </a:ext>
            </a:extLst>
          </p:cNvPr>
          <p:cNvSpPr/>
          <p:nvPr/>
        </p:nvSpPr>
        <p:spPr>
          <a:xfrm>
            <a:off x="283420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931EC54-8CF2-4989-8F6E-545554C4559B}"/>
              </a:ext>
            </a:extLst>
          </p:cNvPr>
          <p:cNvSpPr/>
          <p:nvPr/>
        </p:nvSpPr>
        <p:spPr>
          <a:xfrm>
            <a:off x="313025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2B7439-8AA4-4D0C-BA00-797CDCA8714E}"/>
              </a:ext>
            </a:extLst>
          </p:cNvPr>
          <p:cNvSpPr/>
          <p:nvPr/>
        </p:nvSpPr>
        <p:spPr>
          <a:xfrm>
            <a:off x="3426309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C0588CE-3FEA-400B-A511-22825FF664F6}"/>
              </a:ext>
            </a:extLst>
          </p:cNvPr>
          <p:cNvSpPr/>
          <p:nvPr/>
        </p:nvSpPr>
        <p:spPr>
          <a:xfrm>
            <a:off x="3722363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8DC546-E187-4A0A-80F4-EBFAFACAB852}"/>
              </a:ext>
            </a:extLst>
          </p:cNvPr>
          <p:cNvSpPr/>
          <p:nvPr/>
        </p:nvSpPr>
        <p:spPr>
          <a:xfrm>
            <a:off x="401841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EBDDE9A-1874-43FE-88F1-04979E0DEDDF}"/>
              </a:ext>
            </a:extLst>
          </p:cNvPr>
          <p:cNvSpPr/>
          <p:nvPr/>
        </p:nvSpPr>
        <p:spPr>
          <a:xfrm>
            <a:off x="4314468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CB53E5A-FF59-4ED6-9A9D-51865063E064}"/>
              </a:ext>
            </a:extLst>
          </p:cNvPr>
          <p:cNvSpPr/>
          <p:nvPr/>
        </p:nvSpPr>
        <p:spPr>
          <a:xfrm>
            <a:off x="1649994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5410769-0C8F-48F0-AB01-64F0FDDE9D3F}"/>
              </a:ext>
            </a:extLst>
          </p:cNvPr>
          <p:cNvSpPr/>
          <p:nvPr/>
        </p:nvSpPr>
        <p:spPr>
          <a:xfrm>
            <a:off x="194604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B3450A8-065B-4927-9020-B50F89C55D7D}"/>
              </a:ext>
            </a:extLst>
          </p:cNvPr>
          <p:cNvSpPr/>
          <p:nvPr/>
        </p:nvSpPr>
        <p:spPr>
          <a:xfrm>
            <a:off x="224210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02B1D0A-9A7A-4F9F-A33F-1180F88CB81E}"/>
              </a:ext>
            </a:extLst>
          </p:cNvPr>
          <p:cNvSpPr/>
          <p:nvPr/>
        </p:nvSpPr>
        <p:spPr>
          <a:xfrm>
            <a:off x="253815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4993021-3FE8-4C99-8DE2-4A4FF4160249}"/>
              </a:ext>
            </a:extLst>
          </p:cNvPr>
          <p:cNvSpPr/>
          <p:nvPr/>
        </p:nvSpPr>
        <p:spPr>
          <a:xfrm>
            <a:off x="283420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8A88B5B-0684-4654-8209-42C721C95937}"/>
              </a:ext>
            </a:extLst>
          </p:cNvPr>
          <p:cNvSpPr/>
          <p:nvPr/>
        </p:nvSpPr>
        <p:spPr>
          <a:xfrm>
            <a:off x="313025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2BF5397-52C7-4F91-A4DC-5759F20EB10E}"/>
              </a:ext>
            </a:extLst>
          </p:cNvPr>
          <p:cNvSpPr/>
          <p:nvPr/>
        </p:nvSpPr>
        <p:spPr>
          <a:xfrm>
            <a:off x="3426309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57F7C1-60B8-4E66-AB4E-92C63047290C}"/>
              </a:ext>
            </a:extLst>
          </p:cNvPr>
          <p:cNvSpPr/>
          <p:nvPr/>
        </p:nvSpPr>
        <p:spPr>
          <a:xfrm>
            <a:off x="3722363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89FE4C1-8EA4-477F-8AEE-25BFD053F75D}"/>
              </a:ext>
            </a:extLst>
          </p:cNvPr>
          <p:cNvSpPr/>
          <p:nvPr/>
        </p:nvSpPr>
        <p:spPr>
          <a:xfrm>
            <a:off x="401841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7BC10EA-603D-4741-AE11-CDAC82EFC897}"/>
              </a:ext>
            </a:extLst>
          </p:cNvPr>
          <p:cNvSpPr/>
          <p:nvPr/>
        </p:nvSpPr>
        <p:spPr>
          <a:xfrm>
            <a:off x="4314468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52A114-5F56-496F-AB75-ED68E5EDCA20}"/>
              </a:ext>
            </a:extLst>
          </p:cNvPr>
          <p:cNvSpPr/>
          <p:nvPr/>
        </p:nvSpPr>
        <p:spPr>
          <a:xfrm>
            <a:off x="1649994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63068AF-A6B2-4352-843B-C00C6B7633FB}"/>
              </a:ext>
            </a:extLst>
          </p:cNvPr>
          <p:cNvSpPr/>
          <p:nvPr/>
        </p:nvSpPr>
        <p:spPr>
          <a:xfrm>
            <a:off x="1946047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028D8D9-6D56-40CA-98A7-206141439C0F}"/>
              </a:ext>
            </a:extLst>
          </p:cNvPr>
          <p:cNvSpPr/>
          <p:nvPr/>
        </p:nvSpPr>
        <p:spPr>
          <a:xfrm>
            <a:off x="2242100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D0C0215-B1D0-4399-9720-1D32B78A7B00}"/>
              </a:ext>
            </a:extLst>
          </p:cNvPr>
          <p:cNvSpPr/>
          <p:nvPr/>
        </p:nvSpPr>
        <p:spPr>
          <a:xfrm>
            <a:off x="2538152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70BC47F-1A10-490C-B723-95F3959C8326}"/>
              </a:ext>
            </a:extLst>
          </p:cNvPr>
          <p:cNvSpPr/>
          <p:nvPr/>
        </p:nvSpPr>
        <p:spPr>
          <a:xfrm>
            <a:off x="2834205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379F23F-694F-4A25-BD19-04EFEEA6E9A4}"/>
              </a:ext>
            </a:extLst>
          </p:cNvPr>
          <p:cNvSpPr/>
          <p:nvPr/>
        </p:nvSpPr>
        <p:spPr>
          <a:xfrm>
            <a:off x="3130257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DB9BFF9-C222-430D-8B70-5662A080FF7D}"/>
              </a:ext>
            </a:extLst>
          </p:cNvPr>
          <p:cNvSpPr/>
          <p:nvPr/>
        </p:nvSpPr>
        <p:spPr>
          <a:xfrm>
            <a:off x="3426309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110401C-02B5-418B-9D70-79F0510B1406}"/>
              </a:ext>
            </a:extLst>
          </p:cNvPr>
          <p:cNvSpPr/>
          <p:nvPr/>
        </p:nvSpPr>
        <p:spPr>
          <a:xfrm>
            <a:off x="3722363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46544FB-F60C-41C3-B38C-34AB3426EAAC}"/>
              </a:ext>
            </a:extLst>
          </p:cNvPr>
          <p:cNvSpPr/>
          <p:nvPr/>
        </p:nvSpPr>
        <p:spPr>
          <a:xfrm>
            <a:off x="4018415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99497A7-8BF7-4008-8CC6-8198D3EAE1F2}"/>
              </a:ext>
            </a:extLst>
          </p:cNvPr>
          <p:cNvSpPr/>
          <p:nvPr/>
        </p:nvSpPr>
        <p:spPr>
          <a:xfrm>
            <a:off x="4314468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F76B26F-1156-498C-A7C0-06E4605C159D}"/>
              </a:ext>
            </a:extLst>
          </p:cNvPr>
          <p:cNvSpPr/>
          <p:nvPr/>
        </p:nvSpPr>
        <p:spPr>
          <a:xfrm>
            <a:off x="1649994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86DBCA5-B1BB-4FDA-8594-D1DA4C09835E}"/>
              </a:ext>
            </a:extLst>
          </p:cNvPr>
          <p:cNvSpPr/>
          <p:nvPr/>
        </p:nvSpPr>
        <p:spPr>
          <a:xfrm>
            <a:off x="1946047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9208736-67C5-49AB-899F-6126204A856D}"/>
              </a:ext>
            </a:extLst>
          </p:cNvPr>
          <p:cNvSpPr/>
          <p:nvPr/>
        </p:nvSpPr>
        <p:spPr>
          <a:xfrm>
            <a:off x="2242100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3EB9DF2-EC00-42D4-8F73-711A783F40A5}"/>
              </a:ext>
            </a:extLst>
          </p:cNvPr>
          <p:cNvSpPr/>
          <p:nvPr/>
        </p:nvSpPr>
        <p:spPr>
          <a:xfrm>
            <a:off x="2538152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D39DF52-4349-4FCF-9345-2F23ABB99F2D}"/>
              </a:ext>
            </a:extLst>
          </p:cNvPr>
          <p:cNvSpPr/>
          <p:nvPr/>
        </p:nvSpPr>
        <p:spPr>
          <a:xfrm>
            <a:off x="2834205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D5DCCAE-FBD7-4E5E-A885-B921FC81B00D}"/>
              </a:ext>
            </a:extLst>
          </p:cNvPr>
          <p:cNvSpPr/>
          <p:nvPr/>
        </p:nvSpPr>
        <p:spPr>
          <a:xfrm>
            <a:off x="3130257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C848C8B-8699-4013-A339-E29BC2820258}"/>
              </a:ext>
            </a:extLst>
          </p:cNvPr>
          <p:cNvSpPr/>
          <p:nvPr/>
        </p:nvSpPr>
        <p:spPr>
          <a:xfrm>
            <a:off x="3426309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B1274FB-E413-422E-A634-30ECB943FD32}"/>
              </a:ext>
            </a:extLst>
          </p:cNvPr>
          <p:cNvSpPr/>
          <p:nvPr/>
        </p:nvSpPr>
        <p:spPr>
          <a:xfrm>
            <a:off x="3722363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F898FFF-2D30-4D43-9C66-6B30D1649EE5}"/>
              </a:ext>
            </a:extLst>
          </p:cNvPr>
          <p:cNvSpPr/>
          <p:nvPr/>
        </p:nvSpPr>
        <p:spPr>
          <a:xfrm>
            <a:off x="4018415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B724981-60BE-4487-9868-9DD7EB3D3FCB}"/>
              </a:ext>
            </a:extLst>
          </p:cNvPr>
          <p:cNvSpPr/>
          <p:nvPr/>
        </p:nvSpPr>
        <p:spPr>
          <a:xfrm>
            <a:off x="4314468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3EB3814-1650-4EBB-A617-A7F6FA9CE6D1}"/>
              </a:ext>
            </a:extLst>
          </p:cNvPr>
          <p:cNvSpPr/>
          <p:nvPr/>
        </p:nvSpPr>
        <p:spPr>
          <a:xfrm>
            <a:off x="1649994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9BD6968-FB4F-4EEB-8953-9B120351B364}"/>
              </a:ext>
            </a:extLst>
          </p:cNvPr>
          <p:cNvSpPr/>
          <p:nvPr/>
        </p:nvSpPr>
        <p:spPr>
          <a:xfrm>
            <a:off x="1946047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3E37714-6113-4705-9844-12D65F3578CA}"/>
              </a:ext>
            </a:extLst>
          </p:cNvPr>
          <p:cNvSpPr/>
          <p:nvPr/>
        </p:nvSpPr>
        <p:spPr>
          <a:xfrm>
            <a:off x="2242100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825BFFE-6808-4282-B865-0A269E9C6B9E}"/>
              </a:ext>
            </a:extLst>
          </p:cNvPr>
          <p:cNvSpPr/>
          <p:nvPr/>
        </p:nvSpPr>
        <p:spPr>
          <a:xfrm>
            <a:off x="2538152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A9CDB3-757D-4774-9BD4-43ECD4288284}"/>
              </a:ext>
            </a:extLst>
          </p:cNvPr>
          <p:cNvSpPr/>
          <p:nvPr/>
        </p:nvSpPr>
        <p:spPr>
          <a:xfrm>
            <a:off x="2834205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051C2E9-4241-4C7B-BCC2-8704DFCCDC8D}"/>
              </a:ext>
            </a:extLst>
          </p:cNvPr>
          <p:cNvSpPr/>
          <p:nvPr/>
        </p:nvSpPr>
        <p:spPr>
          <a:xfrm>
            <a:off x="3130257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08F09D-665C-49A1-8786-0DFFC6D31953}"/>
              </a:ext>
            </a:extLst>
          </p:cNvPr>
          <p:cNvSpPr/>
          <p:nvPr/>
        </p:nvSpPr>
        <p:spPr>
          <a:xfrm>
            <a:off x="3426309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6EF06DB-FE99-49B7-8E6E-0C0571EE9772}"/>
              </a:ext>
            </a:extLst>
          </p:cNvPr>
          <p:cNvSpPr/>
          <p:nvPr/>
        </p:nvSpPr>
        <p:spPr>
          <a:xfrm>
            <a:off x="3722363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9013D00-E5B1-4A0D-8C56-E54510B18652}"/>
              </a:ext>
            </a:extLst>
          </p:cNvPr>
          <p:cNvSpPr/>
          <p:nvPr/>
        </p:nvSpPr>
        <p:spPr>
          <a:xfrm>
            <a:off x="4018415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E16BB05-1815-4822-917E-AC3C81E33ED6}"/>
              </a:ext>
            </a:extLst>
          </p:cNvPr>
          <p:cNvSpPr/>
          <p:nvPr/>
        </p:nvSpPr>
        <p:spPr>
          <a:xfrm>
            <a:off x="4314468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AD872C1-0E3E-4C73-8873-B0648072CDEE}"/>
              </a:ext>
            </a:extLst>
          </p:cNvPr>
          <p:cNvSpPr/>
          <p:nvPr/>
        </p:nvSpPr>
        <p:spPr>
          <a:xfrm>
            <a:off x="1649994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AAC60CB-35EB-4023-AFF3-BD477F163F3B}"/>
              </a:ext>
            </a:extLst>
          </p:cNvPr>
          <p:cNvSpPr/>
          <p:nvPr/>
        </p:nvSpPr>
        <p:spPr>
          <a:xfrm>
            <a:off x="1946047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B08EAEF-3404-43D0-AD0F-28887F088AF8}"/>
              </a:ext>
            </a:extLst>
          </p:cNvPr>
          <p:cNvSpPr/>
          <p:nvPr/>
        </p:nvSpPr>
        <p:spPr>
          <a:xfrm>
            <a:off x="2242100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0190334-AFFC-418B-ACAF-0B167679FD64}"/>
              </a:ext>
            </a:extLst>
          </p:cNvPr>
          <p:cNvSpPr/>
          <p:nvPr/>
        </p:nvSpPr>
        <p:spPr>
          <a:xfrm>
            <a:off x="2538152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29497A-7BFC-4796-938F-6660605AAC0D}"/>
              </a:ext>
            </a:extLst>
          </p:cNvPr>
          <p:cNvSpPr/>
          <p:nvPr/>
        </p:nvSpPr>
        <p:spPr>
          <a:xfrm>
            <a:off x="2834205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FCF09BFA-0E69-4A29-A6C2-4E52FF9C8F41}"/>
              </a:ext>
            </a:extLst>
          </p:cNvPr>
          <p:cNvSpPr/>
          <p:nvPr/>
        </p:nvSpPr>
        <p:spPr>
          <a:xfrm>
            <a:off x="3130257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2AE749D-DBFF-48E8-AB93-22C2587E8A88}"/>
              </a:ext>
            </a:extLst>
          </p:cNvPr>
          <p:cNvSpPr/>
          <p:nvPr/>
        </p:nvSpPr>
        <p:spPr>
          <a:xfrm>
            <a:off x="3426309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4AEE8F5-4E06-4049-8D34-1FED260947AE}"/>
              </a:ext>
            </a:extLst>
          </p:cNvPr>
          <p:cNvSpPr/>
          <p:nvPr/>
        </p:nvSpPr>
        <p:spPr>
          <a:xfrm>
            <a:off x="3722363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1C32812-5282-4618-8F30-A67C6A482945}"/>
              </a:ext>
            </a:extLst>
          </p:cNvPr>
          <p:cNvSpPr/>
          <p:nvPr/>
        </p:nvSpPr>
        <p:spPr>
          <a:xfrm>
            <a:off x="4018415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5260A59-0251-4CF8-BAF0-613305CF9CF0}"/>
              </a:ext>
            </a:extLst>
          </p:cNvPr>
          <p:cNvSpPr/>
          <p:nvPr/>
        </p:nvSpPr>
        <p:spPr>
          <a:xfrm>
            <a:off x="4314468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7A04427-451F-4A79-9A74-230DD959A984}"/>
              </a:ext>
            </a:extLst>
          </p:cNvPr>
          <p:cNvSpPr/>
          <p:nvPr/>
        </p:nvSpPr>
        <p:spPr>
          <a:xfrm>
            <a:off x="1649994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172D27D-F6D2-48AC-91FA-3A18A49C4996}"/>
              </a:ext>
            </a:extLst>
          </p:cNvPr>
          <p:cNvSpPr/>
          <p:nvPr/>
        </p:nvSpPr>
        <p:spPr>
          <a:xfrm>
            <a:off x="1946047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E88E8A81-8C1A-4C41-ACAA-4DD693B0AF81}"/>
              </a:ext>
            </a:extLst>
          </p:cNvPr>
          <p:cNvSpPr/>
          <p:nvPr/>
        </p:nvSpPr>
        <p:spPr>
          <a:xfrm>
            <a:off x="2242100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85FCF96-20DF-4F62-A879-D8377389F264}"/>
              </a:ext>
            </a:extLst>
          </p:cNvPr>
          <p:cNvSpPr/>
          <p:nvPr/>
        </p:nvSpPr>
        <p:spPr>
          <a:xfrm>
            <a:off x="2538152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4790C4C-2BE5-4C77-8635-B77B3000DA9B}"/>
              </a:ext>
            </a:extLst>
          </p:cNvPr>
          <p:cNvSpPr/>
          <p:nvPr/>
        </p:nvSpPr>
        <p:spPr>
          <a:xfrm>
            <a:off x="2834205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8DBDE97-58D4-492C-81AE-77B8C473E87D}"/>
              </a:ext>
            </a:extLst>
          </p:cNvPr>
          <p:cNvSpPr/>
          <p:nvPr/>
        </p:nvSpPr>
        <p:spPr>
          <a:xfrm>
            <a:off x="3130257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9C9CDBE4-7FE7-41C0-8106-3FC2D7753341}"/>
              </a:ext>
            </a:extLst>
          </p:cNvPr>
          <p:cNvSpPr/>
          <p:nvPr/>
        </p:nvSpPr>
        <p:spPr>
          <a:xfrm>
            <a:off x="3426309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7ABA3-8BF9-43CF-803A-728CF4875624}"/>
              </a:ext>
            </a:extLst>
          </p:cNvPr>
          <p:cNvSpPr/>
          <p:nvPr/>
        </p:nvSpPr>
        <p:spPr>
          <a:xfrm>
            <a:off x="3722363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0F10C51-096C-4346-B0C6-EBFB0B1521EB}"/>
              </a:ext>
            </a:extLst>
          </p:cNvPr>
          <p:cNvSpPr/>
          <p:nvPr/>
        </p:nvSpPr>
        <p:spPr>
          <a:xfrm>
            <a:off x="4018415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37A3793-C01B-4DC8-841E-DAEE0246BA93}"/>
              </a:ext>
            </a:extLst>
          </p:cNvPr>
          <p:cNvSpPr/>
          <p:nvPr/>
        </p:nvSpPr>
        <p:spPr>
          <a:xfrm>
            <a:off x="4314468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8DE19ED-DE59-4820-B3C1-2536171D3935}"/>
              </a:ext>
            </a:extLst>
          </p:cNvPr>
          <p:cNvSpPr/>
          <p:nvPr/>
        </p:nvSpPr>
        <p:spPr>
          <a:xfrm>
            <a:off x="1649994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C31AC66-4EBB-4F56-A2F1-F1C26550B27F}"/>
              </a:ext>
            </a:extLst>
          </p:cNvPr>
          <p:cNvSpPr/>
          <p:nvPr/>
        </p:nvSpPr>
        <p:spPr>
          <a:xfrm>
            <a:off x="1946047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0BD24F3-4369-4C9D-847D-BCEAC3A13CE2}"/>
              </a:ext>
            </a:extLst>
          </p:cNvPr>
          <p:cNvSpPr/>
          <p:nvPr/>
        </p:nvSpPr>
        <p:spPr>
          <a:xfrm>
            <a:off x="2242100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BC3EF7B-3D4F-47AF-B187-90ADD3EB8DCA}"/>
              </a:ext>
            </a:extLst>
          </p:cNvPr>
          <p:cNvSpPr/>
          <p:nvPr/>
        </p:nvSpPr>
        <p:spPr>
          <a:xfrm>
            <a:off x="2538152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20C08485-9E24-4031-AAB1-BDB34E70F544}"/>
              </a:ext>
            </a:extLst>
          </p:cNvPr>
          <p:cNvSpPr/>
          <p:nvPr/>
        </p:nvSpPr>
        <p:spPr>
          <a:xfrm>
            <a:off x="2834205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1EA2047-9EA5-4165-A467-2DBB06B3D02F}"/>
              </a:ext>
            </a:extLst>
          </p:cNvPr>
          <p:cNvSpPr/>
          <p:nvPr/>
        </p:nvSpPr>
        <p:spPr>
          <a:xfrm>
            <a:off x="3130257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E6C68E0-C232-46CE-ACD6-40CB166DAC96}"/>
              </a:ext>
            </a:extLst>
          </p:cNvPr>
          <p:cNvSpPr/>
          <p:nvPr/>
        </p:nvSpPr>
        <p:spPr>
          <a:xfrm>
            <a:off x="3426309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A6D6E5C-8923-473E-9C51-ECAD3B0CAFD5}"/>
              </a:ext>
            </a:extLst>
          </p:cNvPr>
          <p:cNvSpPr/>
          <p:nvPr/>
        </p:nvSpPr>
        <p:spPr>
          <a:xfrm>
            <a:off x="3722363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E437BF2-85C9-42D9-ACE4-B9FE82F9E0D3}"/>
              </a:ext>
            </a:extLst>
          </p:cNvPr>
          <p:cNvSpPr/>
          <p:nvPr/>
        </p:nvSpPr>
        <p:spPr>
          <a:xfrm>
            <a:off x="4018415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2F0DF47-FCFB-461B-B13A-6A67780C7479}"/>
              </a:ext>
            </a:extLst>
          </p:cNvPr>
          <p:cNvSpPr/>
          <p:nvPr/>
        </p:nvSpPr>
        <p:spPr>
          <a:xfrm>
            <a:off x="4314468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3FADDB4-1D01-4478-B5A3-75BD4294DED0}"/>
              </a:ext>
            </a:extLst>
          </p:cNvPr>
          <p:cNvSpPr/>
          <p:nvPr/>
        </p:nvSpPr>
        <p:spPr>
          <a:xfrm>
            <a:off x="1649994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FD29B93-16BB-4E85-9DFD-D746CE1CA749}"/>
              </a:ext>
            </a:extLst>
          </p:cNvPr>
          <p:cNvSpPr/>
          <p:nvPr/>
        </p:nvSpPr>
        <p:spPr>
          <a:xfrm>
            <a:off x="1946047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76886891-DBDF-422B-8C10-2A0792BA8CCD}"/>
              </a:ext>
            </a:extLst>
          </p:cNvPr>
          <p:cNvSpPr/>
          <p:nvPr/>
        </p:nvSpPr>
        <p:spPr>
          <a:xfrm>
            <a:off x="2242100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6800BB4-6827-4F91-9A73-7752DFB2BEA1}"/>
              </a:ext>
            </a:extLst>
          </p:cNvPr>
          <p:cNvSpPr/>
          <p:nvPr/>
        </p:nvSpPr>
        <p:spPr>
          <a:xfrm>
            <a:off x="2538152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36C9B33-CBAD-4241-852F-E3F121A04387}"/>
              </a:ext>
            </a:extLst>
          </p:cNvPr>
          <p:cNvSpPr/>
          <p:nvPr/>
        </p:nvSpPr>
        <p:spPr>
          <a:xfrm>
            <a:off x="2834205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DF5D508-E6F0-43F9-910C-84B54AE3ED71}"/>
              </a:ext>
            </a:extLst>
          </p:cNvPr>
          <p:cNvSpPr/>
          <p:nvPr/>
        </p:nvSpPr>
        <p:spPr>
          <a:xfrm>
            <a:off x="3130257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0FC4B07C-701A-4FA8-B0E1-7B18F20BC86B}"/>
              </a:ext>
            </a:extLst>
          </p:cNvPr>
          <p:cNvSpPr/>
          <p:nvPr/>
        </p:nvSpPr>
        <p:spPr>
          <a:xfrm>
            <a:off x="3426309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7EF5E93-7039-4514-A2BB-DC684DA3A5FD}"/>
              </a:ext>
            </a:extLst>
          </p:cNvPr>
          <p:cNvSpPr/>
          <p:nvPr/>
        </p:nvSpPr>
        <p:spPr>
          <a:xfrm>
            <a:off x="3722363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31EE43F1-CE1C-4629-A7D4-4870FC28B449}"/>
              </a:ext>
            </a:extLst>
          </p:cNvPr>
          <p:cNvSpPr/>
          <p:nvPr/>
        </p:nvSpPr>
        <p:spPr>
          <a:xfrm>
            <a:off x="4018415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A9582EE4-402B-422A-B0DC-38DA87CCC2BB}"/>
              </a:ext>
            </a:extLst>
          </p:cNvPr>
          <p:cNvSpPr/>
          <p:nvPr/>
        </p:nvSpPr>
        <p:spPr>
          <a:xfrm>
            <a:off x="4314468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8914D71-A1CA-43F4-9E78-C782171B1D04}"/>
              </a:ext>
            </a:extLst>
          </p:cNvPr>
          <p:cNvSpPr/>
          <p:nvPr/>
        </p:nvSpPr>
        <p:spPr>
          <a:xfrm>
            <a:off x="773529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808DF82-4C48-4B14-99EF-33D9E589982A}"/>
              </a:ext>
            </a:extLst>
          </p:cNvPr>
          <p:cNvSpPr/>
          <p:nvPr/>
        </p:nvSpPr>
        <p:spPr>
          <a:xfrm>
            <a:off x="803134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F3ABAF-53CD-425A-B883-F1DA31309C4F}"/>
              </a:ext>
            </a:extLst>
          </p:cNvPr>
          <p:cNvSpPr/>
          <p:nvPr/>
        </p:nvSpPr>
        <p:spPr>
          <a:xfrm>
            <a:off x="832739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CC5DE86-624A-47BE-9941-C1FB62589147}"/>
              </a:ext>
            </a:extLst>
          </p:cNvPr>
          <p:cNvSpPr/>
          <p:nvPr/>
        </p:nvSpPr>
        <p:spPr>
          <a:xfrm>
            <a:off x="862344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AE2577E-1ADF-430A-A323-0F5DBEFDCCB4}"/>
              </a:ext>
            </a:extLst>
          </p:cNvPr>
          <p:cNvSpPr/>
          <p:nvPr/>
        </p:nvSpPr>
        <p:spPr>
          <a:xfrm>
            <a:off x="891950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5F9312-7546-4F7E-89ED-B1FFC84E05E4}"/>
              </a:ext>
            </a:extLst>
          </p:cNvPr>
          <p:cNvSpPr/>
          <p:nvPr/>
        </p:nvSpPr>
        <p:spPr>
          <a:xfrm>
            <a:off x="921555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C343C091-5654-49A9-99AC-645A897C1C3E}"/>
              </a:ext>
            </a:extLst>
          </p:cNvPr>
          <p:cNvSpPr/>
          <p:nvPr/>
        </p:nvSpPr>
        <p:spPr>
          <a:xfrm>
            <a:off x="9511604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202068A-8A31-4174-8FC3-AFB500B0B75A}"/>
              </a:ext>
            </a:extLst>
          </p:cNvPr>
          <p:cNvSpPr/>
          <p:nvPr/>
        </p:nvSpPr>
        <p:spPr>
          <a:xfrm>
            <a:off x="9807658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CB7E7E4-7920-4F67-AC89-6B71D1DC6B63}"/>
              </a:ext>
            </a:extLst>
          </p:cNvPr>
          <p:cNvSpPr/>
          <p:nvPr/>
        </p:nvSpPr>
        <p:spPr>
          <a:xfrm>
            <a:off x="1010371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86B54C-CA62-423B-8E9F-3E3D41208E90}"/>
              </a:ext>
            </a:extLst>
          </p:cNvPr>
          <p:cNvSpPr/>
          <p:nvPr/>
        </p:nvSpPr>
        <p:spPr>
          <a:xfrm>
            <a:off x="10399763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0BE94BBF-CE1A-4A86-8E2A-34D0CA3DBC98}"/>
              </a:ext>
            </a:extLst>
          </p:cNvPr>
          <p:cNvSpPr/>
          <p:nvPr/>
        </p:nvSpPr>
        <p:spPr>
          <a:xfrm>
            <a:off x="773529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FACE8C4A-C0C5-4C0C-9B5F-37715EB7515D}"/>
              </a:ext>
            </a:extLst>
          </p:cNvPr>
          <p:cNvSpPr/>
          <p:nvPr/>
        </p:nvSpPr>
        <p:spPr>
          <a:xfrm>
            <a:off x="803134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8515DF51-8113-4A2D-BBCC-830193662CB9}"/>
              </a:ext>
            </a:extLst>
          </p:cNvPr>
          <p:cNvSpPr/>
          <p:nvPr/>
        </p:nvSpPr>
        <p:spPr>
          <a:xfrm>
            <a:off x="832739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DF043643-AE24-43B4-984C-CA4A9AEE9FAF}"/>
              </a:ext>
            </a:extLst>
          </p:cNvPr>
          <p:cNvSpPr/>
          <p:nvPr/>
        </p:nvSpPr>
        <p:spPr>
          <a:xfrm>
            <a:off x="862344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D3F52DC-54E5-408A-B9B9-C2A52914D709}"/>
              </a:ext>
            </a:extLst>
          </p:cNvPr>
          <p:cNvSpPr/>
          <p:nvPr/>
        </p:nvSpPr>
        <p:spPr>
          <a:xfrm>
            <a:off x="891950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01D4481F-B211-4BC5-B987-2C11D923BF58}"/>
              </a:ext>
            </a:extLst>
          </p:cNvPr>
          <p:cNvSpPr/>
          <p:nvPr/>
        </p:nvSpPr>
        <p:spPr>
          <a:xfrm>
            <a:off x="921555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2E7E85B-80FC-4270-80A8-BF887D3AF845}"/>
              </a:ext>
            </a:extLst>
          </p:cNvPr>
          <p:cNvSpPr/>
          <p:nvPr/>
        </p:nvSpPr>
        <p:spPr>
          <a:xfrm>
            <a:off x="9511604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6C3C831-2F7E-49F0-9FE3-2111A4AE8E12}"/>
              </a:ext>
            </a:extLst>
          </p:cNvPr>
          <p:cNvSpPr/>
          <p:nvPr/>
        </p:nvSpPr>
        <p:spPr>
          <a:xfrm>
            <a:off x="9807658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B26280C-9FB4-4FCF-A9F8-6F4D10BE94AD}"/>
              </a:ext>
            </a:extLst>
          </p:cNvPr>
          <p:cNvSpPr/>
          <p:nvPr/>
        </p:nvSpPr>
        <p:spPr>
          <a:xfrm>
            <a:off x="1010371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E52B5EB-984C-4DF6-A91D-CCB6EA3CD94D}"/>
              </a:ext>
            </a:extLst>
          </p:cNvPr>
          <p:cNvSpPr/>
          <p:nvPr/>
        </p:nvSpPr>
        <p:spPr>
          <a:xfrm>
            <a:off x="10399763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4E56F0-BD43-45E8-A113-B010C2F59E17}"/>
              </a:ext>
            </a:extLst>
          </p:cNvPr>
          <p:cNvSpPr/>
          <p:nvPr/>
        </p:nvSpPr>
        <p:spPr>
          <a:xfrm>
            <a:off x="773529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FBBDCBB-E576-441A-AB7B-C383321E07E1}"/>
              </a:ext>
            </a:extLst>
          </p:cNvPr>
          <p:cNvSpPr/>
          <p:nvPr/>
        </p:nvSpPr>
        <p:spPr>
          <a:xfrm>
            <a:off x="803134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55E584E-3D86-402E-BD23-94DA4A694934}"/>
              </a:ext>
            </a:extLst>
          </p:cNvPr>
          <p:cNvSpPr/>
          <p:nvPr/>
        </p:nvSpPr>
        <p:spPr>
          <a:xfrm>
            <a:off x="832739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6C17D475-8283-429D-A3EC-25BE8DA4AA84}"/>
              </a:ext>
            </a:extLst>
          </p:cNvPr>
          <p:cNvSpPr/>
          <p:nvPr/>
        </p:nvSpPr>
        <p:spPr>
          <a:xfrm>
            <a:off x="862344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4E983AB-BC59-428A-9C87-4D748210A8FC}"/>
              </a:ext>
            </a:extLst>
          </p:cNvPr>
          <p:cNvSpPr/>
          <p:nvPr/>
        </p:nvSpPr>
        <p:spPr>
          <a:xfrm>
            <a:off x="891950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04BFE76-4C7A-4429-8B53-023FF79703D6}"/>
              </a:ext>
            </a:extLst>
          </p:cNvPr>
          <p:cNvSpPr/>
          <p:nvPr/>
        </p:nvSpPr>
        <p:spPr>
          <a:xfrm>
            <a:off x="921555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D1FDA0A3-E7C2-4535-B3AE-1C2CA40FA6A1}"/>
              </a:ext>
            </a:extLst>
          </p:cNvPr>
          <p:cNvSpPr/>
          <p:nvPr/>
        </p:nvSpPr>
        <p:spPr>
          <a:xfrm>
            <a:off x="9511604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FD874E9-566B-46D7-869B-965A57F0850E}"/>
              </a:ext>
            </a:extLst>
          </p:cNvPr>
          <p:cNvSpPr/>
          <p:nvPr/>
        </p:nvSpPr>
        <p:spPr>
          <a:xfrm>
            <a:off x="9807658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3C328F25-3FB7-496F-865E-C4B4D90FF210}"/>
              </a:ext>
            </a:extLst>
          </p:cNvPr>
          <p:cNvSpPr/>
          <p:nvPr/>
        </p:nvSpPr>
        <p:spPr>
          <a:xfrm>
            <a:off x="1010371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BEDDB8BD-8686-488F-BF15-6043D27CAE7D}"/>
              </a:ext>
            </a:extLst>
          </p:cNvPr>
          <p:cNvSpPr/>
          <p:nvPr/>
        </p:nvSpPr>
        <p:spPr>
          <a:xfrm>
            <a:off x="10399763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F999F2BE-DB44-4474-8F7C-AC163DBA6A13}"/>
              </a:ext>
            </a:extLst>
          </p:cNvPr>
          <p:cNvSpPr/>
          <p:nvPr/>
        </p:nvSpPr>
        <p:spPr>
          <a:xfrm>
            <a:off x="773529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6208473-A0DD-44CA-AA25-1E84D2BCF027}"/>
              </a:ext>
            </a:extLst>
          </p:cNvPr>
          <p:cNvSpPr/>
          <p:nvPr/>
        </p:nvSpPr>
        <p:spPr>
          <a:xfrm>
            <a:off x="8031342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B3A00893-01EF-4DC0-BAD9-A2DE132FFDF3}"/>
              </a:ext>
            </a:extLst>
          </p:cNvPr>
          <p:cNvSpPr/>
          <p:nvPr/>
        </p:nvSpPr>
        <p:spPr>
          <a:xfrm>
            <a:off x="8327395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ECF19FD-88EB-42F3-AD9C-46897C4DA60D}"/>
              </a:ext>
            </a:extLst>
          </p:cNvPr>
          <p:cNvSpPr/>
          <p:nvPr/>
        </p:nvSpPr>
        <p:spPr>
          <a:xfrm>
            <a:off x="8623447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AC52916-6E66-407D-B3F3-1F7B4684B995}"/>
              </a:ext>
            </a:extLst>
          </p:cNvPr>
          <p:cNvSpPr/>
          <p:nvPr/>
        </p:nvSpPr>
        <p:spPr>
          <a:xfrm>
            <a:off x="891950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1C525E4-400E-4B17-B318-6322F978308F}"/>
              </a:ext>
            </a:extLst>
          </p:cNvPr>
          <p:cNvSpPr/>
          <p:nvPr/>
        </p:nvSpPr>
        <p:spPr>
          <a:xfrm>
            <a:off x="9215552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807658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6DD9BB27-6C8B-443A-BA7F-57091402B7BC}"/>
              </a:ext>
            </a:extLst>
          </p:cNvPr>
          <p:cNvSpPr/>
          <p:nvPr/>
        </p:nvSpPr>
        <p:spPr>
          <a:xfrm>
            <a:off x="1010371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9C43F2F-7422-479C-8A9C-3FE5E0F5779A}"/>
              </a:ext>
            </a:extLst>
          </p:cNvPr>
          <p:cNvSpPr/>
          <p:nvPr/>
        </p:nvSpPr>
        <p:spPr>
          <a:xfrm>
            <a:off x="10399763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79A162D-4156-4E07-B96D-197E9EFFFCD4}"/>
              </a:ext>
            </a:extLst>
          </p:cNvPr>
          <p:cNvSpPr/>
          <p:nvPr/>
        </p:nvSpPr>
        <p:spPr>
          <a:xfrm>
            <a:off x="773529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7F6E503-B62B-45D4-97C6-7278C9BACB9C}"/>
              </a:ext>
            </a:extLst>
          </p:cNvPr>
          <p:cNvSpPr/>
          <p:nvPr/>
        </p:nvSpPr>
        <p:spPr>
          <a:xfrm>
            <a:off x="8031342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62E7F7BD-EDC4-4CA3-87D5-4FAE49145089}"/>
              </a:ext>
            </a:extLst>
          </p:cNvPr>
          <p:cNvSpPr/>
          <p:nvPr/>
        </p:nvSpPr>
        <p:spPr>
          <a:xfrm>
            <a:off x="8327395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239718D-13BE-443D-9047-A18FCE28650F}"/>
              </a:ext>
            </a:extLst>
          </p:cNvPr>
          <p:cNvSpPr/>
          <p:nvPr/>
        </p:nvSpPr>
        <p:spPr>
          <a:xfrm>
            <a:off x="8623447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77AE1D3-E063-432F-B575-96E6ABB6FEF2}"/>
              </a:ext>
            </a:extLst>
          </p:cNvPr>
          <p:cNvSpPr/>
          <p:nvPr/>
        </p:nvSpPr>
        <p:spPr>
          <a:xfrm>
            <a:off x="891950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5229BE94-B4C8-44FF-84EC-C75A5B3A9481}"/>
              </a:ext>
            </a:extLst>
          </p:cNvPr>
          <p:cNvSpPr/>
          <p:nvPr/>
        </p:nvSpPr>
        <p:spPr>
          <a:xfrm>
            <a:off x="9215552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E635BD0-44DA-49CA-8CAA-C2E152DADAB9}"/>
              </a:ext>
            </a:extLst>
          </p:cNvPr>
          <p:cNvSpPr/>
          <p:nvPr/>
        </p:nvSpPr>
        <p:spPr>
          <a:xfrm>
            <a:off x="9511604" y="33737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54C275E-69A7-43D6-BD73-882A1E089E13}"/>
              </a:ext>
            </a:extLst>
          </p:cNvPr>
          <p:cNvSpPr/>
          <p:nvPr/>
        </p:nvSpPr>
        <p:spPr>
          <a:xfrm>
            <a:off x="9807658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D8304A8-66B5-4634-B549-26444FA67050}"/>
              </a:ext>
            </a:extLst>
          </p:cNvPr>
          <p:cNvSpPr/>
          <p:nvPr/>
        </p:nvSpPr>
        <p:spPr>
          <a:xfrm>
            <a:off x="1010371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9B54EC8-EB15-4056-9C8A-B69F372E999D}"/>
              </a:ext>
            </a:extLst>
          </p:cNvPr>
          <p:cNvSpPr/>
          <p:nvPr/>
        </p:nvSpPr>
        <p:spPr>
          <a:xfrm>
            <a:off x="10399763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60F161A-AA4B-446C-A004-B17FE90576AE}"/>
              </a:ext>
            </a:extLst>
          </p:cNvPr>
          <p:cNvSpPr/>
          <p:nvPr/>
        </p:nvSpPr>
        <p:spPr>
          <a:xfrm>
            <a:off x="773529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562C3F88-D708-407F-BE78-6E19C218E498}"/>
              </a:ext>
            </a:extLst>
          </p:cNvPr>
          <p:cNvSpPr/>
          <p:nvPr/>
        </p:nvSpPr>
        <p:spPr>
          <a:xfrm>
            <a:off x="8031342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87B417B7-1DD1-4A68-BFDA-520D42C43EBB}"/>
              </a:ext>
            </a:extLst>
          </p:cNvPr>
          <p:cNvSpPr/>
          <p:nvPr/>
        </p:nvSpPr>
        <p:spPr>
          <a:xfrm>
            <a:off x="8327395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8EC9CF3-44AF-4B65-A98F-7E314AD27B57}"/>
              </a:ext>
            </a:extLst>
          </p:cNvPr>
          <p:cNvSpPr/>
          <p:nvPr/>
        </p:nvSpPr>
        <p:spPr>
          <a:xfrm>
            <a:off x="8623447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32D4A05-A9C9-45F6-A651-A31E0A9CFFE5}"/>
              </a:ext>
            </a:extLst>
          </p:cNvPr>
          <p:cNvSpPr/>
          <p:nvPr/>
        </p:nvSpPr>
        <p:spPr>
          <a:xfrm>
            <a:off x="891950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819EBA53-F921-4D1D-BA73-05DEDB61195D}"/>
              </a:ext>
            </a:extLst>
          </p:cNvPr>
          <p:cNvSpPr/>
          <p:nvPr/>
        </p:nvSpPr>
        <p:spPr>
          <a:xfrm>
            <a:off x="9215552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24963D2C-9F79-4F8B-B606-95D62AB8D5D5}"/>
              </a:ext>
            </a:extLst>
          </p:cNvPr>
          <p:cNvSpPr/>
          <p:nvPr/>
        </p:nvSpPr>
        <p:spPr>
          <a:xfrm>
            <a:off x="9511604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5B9DD2-1004-4064-BEE5-1158CD55F9F4}"/>
              </a:ext>
            </a:extLst>
          </p:cNvPr>
          <p:cNvSpPr/>
          <p:nvPr/>
        </p:nvSpPr>
        <p:spPr>
          <a:xfrm>
            <a:off x="9807658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6254168-26A7-40D5-A8B5-C4881B78F368}"/>
              </a:ext>
            </a:extLst>
          </p:cNvPr>
          <p:cNvSpPr/>
          <p:nvPr/>
        </p:nvSpPr>
        <p:spPr>
          <a:xfrm>
            <a:off x="1010371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A6461945-BAEB-45E0-8949-52D7BA13CB6D}"/>
              </a:ext>
            </a:extLst>
          </p:cNvPr>
          <p:cNvSpPr/>
          <p:nvPr/>
        </p:nvSpPr>
        <p:spPr>
          <a:xfrm>
            <a:off x="10399763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DC6F0755-1BDC-43A6-BF3B-AD2EF272523A}"/>
              </a:ext>
            </a:extLst>
          </p:cNvPr>
          <p:cNvSpPr/>
          <p:nvPr/>
        </p:nvSpPr>
        <p:spPr>
          <a:xfrm>
            <a:off x="773529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7D76E72-9B28-4C81-9442-D712562CDB25}"/>
              </a:ext>
            </a:extLst>
          </p:cNvPr>
          <p:cNvSpPr/>
          <p:nvPr/>
        </p:nvSpPr>
        <p:spPr>
          <a:xfrm>
            <a:off x="8031342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32C06B3-2341-479D-9A01-307F6B9AA764}"/>
              </a:ext>
            </a:extLst>
          </p:cNvPr>
          <p:cNvSpPr/>
          <p:nvPr/>
        </p:nvSpPr>
        <p:spPr>
          <a:xfrm>
            <a:off x="8327395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9A050F7F-4E5B-45D8-95AA-39A2A3103D85}"/>
              </a:ext>
            </a:extLst>
          </p:cNvPr>
          <p:cNvSpPr/>
          <p:nvPr/>
        </p:nvSpPr>
        <p:spPr>
          <a:xfrm>
            <a:off x="8623447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A2D1B470-0F52-4C97-8672-879C24FF8615}"/>
              </a:ext>
            </a:extLst>
          </p:cNvPr>
          <p:cNvSpPr/>
          <p:nvPr/>
        </p:nvSpPr>
        <p:spPr>
          <a:xfrm>
            <a:off x="891950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EAA6D208-FCC3-407A-B43D-A2C36D236A0F}"/>
              </a:ext>
            </a:extLst>
          </p:cNvPr>
          <p:cNvSpPr/>
          <p:nvPr/>
        </p:nvSpPr>
        <p:spPr>
          <a:xfrm>
            <a:off x="9215552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CFE5D0C-A6EB-408D-98F1-CE6D41E87147}"/>
              </a:ext>
            </a:extLst>
          </p:cNvPr>
          <p:cNvSpPr/>
          <p:nvPr/>
        </p:nvSpPr>
        <p:spPr>
          <a:xfrm>
            <a:off x="9511604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0F3FAC87-E113-471A-A57D-B37D99B9C423}"/>
              </a:ext>
            </a:extLst>
          </p:cNvPr>
          <p:cNvSpPr/>
          <p:nvPr/>
        </p:nvSpPr>
        <p:spPr>
          <a:xfrm>
            <a:off x="9807658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48027CEC-AA76-4FE1-A9C3-A6D43018EE7A}"/>
              </a:ext>
            </a:extLst>
          </p:cNvPr>
          <p:cNvSpPr/>
          <p:nvPr/>
        </p:nvSpPr>
        <p:spPr>
          <a:xfrm>
            <a:off x="1010371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C8937592-B87A-469F-9AB6-FEAA21B1487E}"/>
              </a:ext>
            </a:extLst>
          </p:cNvPr>
          <p:cNvSpPr/>
          <p:nvPr/>
        </p:nvSpPr>
        <p:spPr>
          <a:xfrm>
            <a:off x="10399763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3336339-A506-468F-81E8-3CF7E2C30542}"/>
              </a:ext>
            </a:extLst>
          </p:cNvPr>
          <p:cNvSpPr/>
          <p:nvPr/>
        </p:nvSpPr>
        <p:spPr>
          <a:xfrm>
            <a:off x="7735290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1BECDF3-573F-44B6-9406-49550835F776}"/>
              </a:ext>
            </a:extLst>
          </p:cNvPr>
          <p:cNvSpPr/>
          <p:nvPr/>
        </p:nvSpPr>
        <p:spPr>
          <a:xfrm>
            <a:off x="8031342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A923BFE-99C7-4353-B3F7-1C37195C7B10}"/>
              </a:ext>
            </a:extLst>
          </p:cNvPr>
          <p:cNvSpPr/>
          <p:nvPr/>
        </p:nvSpPr>
        <p:spPr>
          <a:xfrm>
            <a:off x="8327395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7182B8D-A578-46CF-82CE-DC8A701728B2}"/>
              </a:ext>
            </a:extLst>
          </p:cNvPr>
          <p:cNvSpPr/>
          <p:nvPr/>
        </p:nvSpPr>
        <p:spPr>
          <a:xfrm>
            <a:off x="8623447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6000EDF9-808B-4610-8C9E-39E8CBD26BA8}"/>
              </a:ext>
            </a:extLst>
          </p:cNvPr>
          <p:cNvSpPr/>
          <p:nvPr/>
        </p:nvSpPr>
        <p:spPr>
          <a:xfrm>
            <a:off x="8919500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359FEEE9-B389-4724-B111-39CD77E5DAFD}"/>
              </a:ext>
            </a:extLst>
          </p:cNvPr>
          <p:cNvSpPr/>
          <p:nvPr/>
        </p:nvSpPr>
        <p:spPr>
          <a:xfrm>
            <a:off x="9215552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7F43E6ED-5D29-493D-A64A-822129630184}"/>
              </a:ext>
            </a:extLst>
          </p:cNvPr>
          <p:cNvSpPr/>
          <p:nvPr/>
        </p:nvSpPr>
        <p:spPr>
          <a:xfrm>
            <a:off x="9511604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6FC622F2-CBB7-4AB1-BB37-ABFEF1C55528}"/>
              </a:ext>
            </a:extLst>
          </p:cNvPr>
          <p:cNvSpPr/>
          <p:nvPr/>
        </p:nvSpPr>
        <p:spPr>
          <a:xfrm>
            <a:off x="9807658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56287BCB-09A8-4081-84EC-CB6E92E3BA25}"/>
              </a:ext>
            </a:extLst>
          </p:cNvPr>
          <p:cNvSpPr/>
          <p:nvPr/>
        </p:nvSpPr>
        <p:spPr>
          <a:xfrm>
            <a:off x="10103710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B5A5318D-7CDC-4005-AE18-AE4D4C7D7700}"/>
              </a:ext>
            </a:extLst>
          </p:cNvPr>
          <p:cNvSpPr/>
          <p:nvPr/>
        </p:nvSpPr>
        <p:spPr>
          <a:xfrm>
            <a:off x="10399763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51E5E00-E67F-4BEB-9E25-39C166246279}"/>
              </a:ext>
            </a:extLst>
          </p:cNvPr>
          <p:cNvSpPr/>
          <p:nvPr/>
        </p:nvSpPr>
        <p:spPr>
          <a:xfrm>
            <a:off x="773529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A0F9984B-44E1-454B-A28F-9E1BC1E372DF}"/>
              </a:ext>
            </a:extLst>
          </p:cNvPr>
          <p:cNvSpPr/>
          <p:nvPr/>
        </p:nvSpPr>
        <p:spPr>
          <a:xfrm>
            <a:off x="8031342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6860A956-5655-4AF3-8755-FE9261D9A94A}"/>
              </a:ext>
            </a:extLst>
          </p:cNvPr>
          <p:cNvSpPr/>
          <p:nvPr/>
        </p:nvSpPr>
        <p:spPr>
          <a:xfrm>
            <a:off x="8327395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B37BF9AB-ED14-4334-8427-FB8FB90C93AD}"/>
              </a:ext>
            </a:extLst>
          </p:cNvPr>
          <p:cNvSpPr/>
          <p:nvPr/>
        </p:nvSpPr>
        <p:spPr>
          <a:xfrm>
            <a:off x="8623447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CE8F20E8-C563-4FC9-8A59-E069808EAC11}"/>
              </a:ext>
            </a:extLst>
          </p:cNvPr>
          <p:cNvSpPr/>
          <p:nvPr/>
        </p:nvSpPr>
        <p:spPr>
          <a:xfrm>
            <a:off x="891950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202EEB47-1B71-4D83-930F-084A358EC4D7}"/>
              </a:ext>
            </a:extLst>
          </p:cNvPr>
          <p:cNvSpPr/>
          <p:nvPr/>
        </p:nvSpPr>
        <p:spPr>
          <a:xfrm>
            <a:off x="9215552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7833D43-54DB-46B9-80CD-0975A0D66F29}"/>
              </a:ext>
            </a:extLst>
          </p:cNvPr>
          <p:cNvSpPr/>
          <p:nvPr/>
        </p:nvSpPr>
        <p:spPr>
          <a:xfrm>
            <a:off x="9511604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0166E55F-AED1-42C8-9205-A4A1E23C5C9B}"/>
              </a:ext>
            </a:extLst>
          </p:cNvPr>
          <p:cNvSpPr/>
          <p:nvPr/>
        </p:nvSpPr>
        <p:spPr>
          <a:xfrm>
            <a:off x="9807658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CCBC434-E012-4F5C-B357-A69573D7B21E}"/>
              </a:ext>
            </a:extLst>
          </p:cNvPr>
          <p:cNvSpPr/>
          <p:nvPr/>
        </p:nvSpPr>
        <p:spPr>
          <a:xfrm>
            <a:off x="1010371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46A6D7DD-512D-483E-A0EE-94105E0263E4}"/>
              </a:ext>
            </a:extLst>
          </p:cNvPr>
          <p:cNvSpPr/>
          <p:nvPr/>
        </p:nvSpPr>
        <p:spPr>
          <a:xfrm>
            <a:off x="10399763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DC555E2D-C135-4BBF-9DF1-AC0FFFABD716}"/>
              </a:ext>
            </a:extLst>
          </p:cNvPr>
          <p:cNvSpPr/>
          <p:nvPr/>
        </p:nvSpPr>
        <p:spPr>
          <a:xfrm>
            <a:off x="773529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6969C31-E1C3-4A4F-A17F-9DE8E68DA36F}"/>
              </a:ext>
            </a:extLst>
          </p:cNvPr>
          <p:cNvSpPr/>
          <p:nvPr/>
        </p:nvSpPr>
        <p:spPr>
          <a:xfrm>
            <a:off x="8031342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D2AC6E9-BDD6-4F67-ADF4-B99E4C6C7804}"/>
              </a:ext>
            </a:extLst>
          </p:cNvPr>
          <p:cNvSpPr/>
          <p:nvPr/>
        </p:nvSpPr>
        <p:spPr>
          <a:xfrm>
            <a:off x="8327395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E57D2C-11DB-4530-B952-2FA70CA0CC93}"/>
              </a:ext>
            </a:extLst>
          </p:cNvPr>
          <p:cNvSpPr/>
          <p:nvPr/>
        </p:nvSpPr>
        <p:spPr>
          <a:xfrm>
            <a:off x="8623447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3D4C25E-E516-49E3-8F6D-394545AD8504}"/>
              </a:ext>
            </a:extLst>
          </p:cNvPr>
          <p:cNvSpPr/>
          <p:nvPr/>
        </p:nvSpPr>
        <p:spPr>
          <a:xfrm>
            <a:off x="891950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85E87D41-64FB-44FA-8B41-EFA3D829D61E}"/>
              </a:ext>
            </a:extLst>
          </p:cNvPr>
          <p:cNvSpPr/>
          <p:nvPr/>
        </p:nvSpPr>
        <p:spPr>
          <a:xfrm>
            <a:off x="9215552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6DE6BED5-4EA9-444A-80FD-F71D5F1A2F4A}"/>
              </a:ext>
            </a:extLst>
          </p:cNvPr>
          <p:cNvSpPr/>
          <p:nvPr/>
        </p:nvSpPr>
        <p:spPr>
          <a:xfrm>
            <a:off x="9511604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0EF603B7-809C-4A9E-B50A-9CD77C2190F7}"/>
              </a:ext>
            </a:extLst>
          </p:cNvPr>
          <p:cNvSpPr/>
          <p:nvPr/>
        </p:nvSpPr>
        <p:spPr>
          <a:xfrm>
            <a:off x="9807658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C2C978F-045A-4832-B147-99170C902440}"/>
              </a:ext>
            </a:extLst>
          </p:cNvPr>
          <p:cNvSpPr/>
          <p:nvPr/>
        </p:nvSpPr>
        <p:spPr>
          <a:xfrm>
            <a:off x="1010371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0950A98F-D920-471E-AABE-60EF1D39FED9}"/>
              </a:ext>
            </a:extLst>
          </p:cNvPr>
          <p:cNvSpPr/>
          <p:nvPr/>
        </p:nvSpPr>
        <p:spPr>
          <a:xfrm>
            <a:off x="10399763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798609" y="578906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21%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2" y="1282952"/>
            <a:ext cx="734725" cy="734725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5" name="타원 254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511604" y="306110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664004" y="321350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627925" y="294889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제안 배경</a:t>
            </a:r>
          </a:p>
        </p:txBody>
      </p:sp>
    </p:spTree>
    <p:extLst>
      <p:ext uri="{BB962C8B-B14F-4D97-AF65-F5344CB8AC3E}">
        <p14:creationId xmlns:p14="http://schemas.microsoft.com/office/powerpoint/2010/main" val="1333701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72AFAF-07D8-4D3A-A71F-BA8817913054}"/>
              </a:ext>
            </a:extLst>
          </p:cNvPr>
          <p:cNvSpPr/>
          <p:nvPr/>
        </p:nvSpPr>
        <p:spPr>
          <a:xfrm>
            <a:off x="275306" y="1332669"/>
            <a:ext cx="5520561" cy="51354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BE6D5B9-DFCE-41C8-A96F-F5946A46AE0C}"/>
              </a:ext>
            </a:extLst>
          </p:cNvPr>
          <p:cNvSpPr/>
          <p:nvPr/>
        </p:nvSpPr>
        <p:spPr>
          <a:xfrm>
            <a:off x="272792" y="1320293"/>
            <a:ext cx="734725" cy="7347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344C50-DBF3-4E4A-A1C9-FE6469704066}"/>
              </a:ext>
            </a:extLst>
          </p:cNvPr>
          <p:cNvSpPr txBox="1"/>
          <p:nvPr/>
        </p:nvSpPr>
        <p:spPr>
          <a:xfrm>
            <a:off x="415282" y="1366180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FF775B4-1CC3-47EF-8ADC-B0A8409A1D36}"/>
              </a:ext>
            </a:extLst>
          </p:cNvPr>
          <p:cNvSpPr txBox="1"/>
          <p:nvPr/>
        </p:nvSpPr>
        <p:spPr>
          <a:xfrm>
            <a:off x="2711616" y="578906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68%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220B3BA-319E-4BCF-8947-10401B229E22}"/>
              </a:ext>
            </a:extLst>
          </p:cNvPr>
          <p:cNvSpPr/>
          <p:nvPr/>
        </p:nvSpPr>
        <p:spPr>
          <a:xfrm>
            <a:off x="1649994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68B2C0C-3AAF-405B-807F-4AA4D8D5F694}"/>
              </a:ext>
            </a:extLst>
          </p:cNvPr>
          <p:cNvSpPr/>
          <p:nvPr/>
        </p:nvSpPr>
        <p:spPr>
          <a:xfrm>
            <a:off x="194604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221EB07-B82B-41B9-9AA3-24E5960093F6}"/>
              </a:ext>
            </a:extLst>
          </p:cNvPr>
          <p:cNvSpPr/>
          <p:nvPr/>
        </p:nvSpPr>
        <p:spPr>
          <a:xfrm>
            <a:off x="224210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3487CC2-5412-4F2D-9D85-AED605CA23BE}"/>
              </a:ext>
            </a:extLst>
          </p:cNvPr>
          <p:cNvSpPr/>
          <p:nvPr/>
        </p:nvSpPr>
        <p:spPr>
          <a:xfrm>
            <a:off x="253815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91B29E0-FC35-4F45-B40C-66E6B972B728}"/>
              </a:ext>
            </a:extLst>
          </p:cNvPr>
          <p:cNvSpPr/>
          <p:nvPr/>
        </p:nvSpPr>
        <p:spPr>
          <a:xfrm>
            <a:off x="283420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EEEA034-E44D-4F26-A3C4-F25A760E8AF5}"/>
              </a:ext>
            </a:extLst>
          </p:cNvPr>
          <p:cNvSpPr/>
          <p:nvPr/>
        </p:nvSpPr>
        <p:spPr>
          <a:xfrm>
            <a:off x="313025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A7F7782-EFF3-4CC7-A4D1-33C55A7393AF}"/>
              </a:ext>
            </a:extLst>
          </p:cNvPr>
          <p:cNvSpPr/>
          <p:nvPr/>
        </p:nvSpPr>
        <p:spPr>
          <a:xfrm>
            <a:off x="3426309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4394BFB-ABB6-4817-930E-74C56116DAD8}"/>
              </a:ext>
            </a:extLst>
          </p:cNvPr>
          <p:cNvSpPr/>
          <p:nvPr/>
        </p:nvSpPr>
        <p:spPr>
          <a:xfrm>
            <a:off x="3722363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C8FA7A0-643F-4E4C-B6E9-860770DB75B4}"/>
              </a:ext>
            </a:extLst>
          </p:cNvPr>
          <p:cNvSpPr/>
          <p:nvPr/>
        </p:nvSpPr>
        <p:spPr>
          <a:xfrm>
            <a:off x="401841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34C6964-5D5E-49BE-92DF-B457AE9866A6}"/>
              </a:ext>
            </a:extLst>
          </p:cNvPr>
          <p:cNvSpPr/>
          <p:nvPr/>
        </p:nvSpPr>
        <p:spPr>
          <a:xfrm>
            <a:off x="4314468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ED46B97-59A8-4B12-A4E4-AEC6A4A87851}"/>
              </a:ext>
            </a:extLst>
          </p:cNvPr>
          <p:cNvSpPr/>
          <p:nvPr/>
        </p:nvSpPr>
        <p:spPr>
          <a:xfrm>
            <a:off x="1649994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4F985AA6-F6C2-4402-9D89-3B2DED100288}"/>
              </a:ext>
            </a:extLst>
          </p:cNvPr>
          <p:cNvSpPr/>
          <p:nvPr/>
        </p:nvSpPr>
        <p:spPr>
          <a:xfrm>
            <a:off x="194604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FBE7947-06E6-4851-A15C-0079BA60BA98}"/>
              </a:ext>
            </a:extLst>
          </p:cNvPr>
          <p:cNvSpPr/>
          <p:nvPr/>
        </p:nvSpPr>
        <p:spPr>
          <a:xfrm>
            <a:off x="224210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9DA81F5-C0E2-44B3-B2E7-233D19D77D4F}"/>
              </a:ext>
            </a:extLst>
          </p:cNvPr>
          <p:cNvSpPr/>
          <p:nvPr/>
        </p:nvSpPr>
        <p:spPr>
          <a:xfrm>
            <a:off x="253815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FD09B39-952E-4B76-956C-323759BEFE50}"/>
              </a:ext>
            </a:extLst>
          </p:cNvPr>
          <p:cNvSpPr/>
          <p:nvPr/>
        </p:nvSpPr>
        <p:spPr>
          <a:xfrm>
            <a:off x="283420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931EC54-8CF2-4989-8F6E-545554C4559B}"/>
              </a:ext>
            </a:extLst>
          </p:cNvPr>
          <p:cNvSpPr/>
          <p:nvPr/>
        </p:nvSpPr>
        <p:spPr>
          <a:xfrm>
            <a:off x="313025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6E2B7439-8AA4-4D0C-BA00-797CDCA8714E}"/>
              </a:ext>
            </a:extLst>
          </p:cNvPr>
          <p:cNvSpPr/>
          <p:nvPr/>
        </p:nvSpPr>
        <p:spPr>
          <a:xfrm>
            <a:off x="3426309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C0588CE-3FEA-400B-A511-22825FF664F6}"/>
              </a:ext>
            </a:extLst>
          </p:cNvPr>
          <p:cNvSpPr/>
          <p:nvPr/>
        </p:nvSpPr>
        <p:spPr>
          <a:xfrm>
            <a:off x="3722363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058DC546-E187-4A0A-80F4-EBFAFACAB852}"/>
              </a:ext>
            </a:extLst>
          </p:cNvPr>
          <p:cNvSpPr/>
          <p:nvPr/>
        </p:nvSpPr>
        <p:spPr>
          <a:xfrm>
            <a:off x="401841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EBDDE9A-1874-43FE-88F1-04979E0DEDDF}"/>
              </a:ext>
            </a:extLst>
          </p:cNvPr>
          <p:cNvSpPr/>
          <p:nvPr/>
        </p:nvSpPr>
        <p:spPr>
          <a:xfrm>
            <a:off x="4314468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CB53E5A-FF59-4ED6-9A9D-51865063E064}"/>
              </a:ext>
            </a:extLst>
          </p:cNvPr>
          <p:cNvSpPr/>
          <p:nvPr/>
        </p:nvSpPr>
        <p:spPr>
          <a:xfrm>
            <a:off x="1649994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5410769-0C8F-48F0-AB01-64F0FDDE9D3F}"/>
              </a:ext>
            </a:extLst>
          </p:cNvPr>
          <p:cNvSpPr/>
          <p:nvPr/>
        </p:nvSpPr>
        <p:spPr>
          <a:xfrm>
            <a:off x="194604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B3450A8-065B-4927-9020-B50F89C55D7D}"/>
              </a:ext>
            </a:extLst>
          </p:cNvPr>
          <p:cNvSpPr/>
          <p:nvPr/>
        </p:nvSpPr>
        <p:spPr>
          <a:xfrm>
            <a:off x="224210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02B1D0A-9A7A-4F9F-A33F-1180F88CB81E}"/>
              </a:ext>
            </a:extLst>
          </p:cNvPr>
          <p:cNvSpPr/>
          <p:nvPr/>
        </p:nvSpPr>
        <p:spPr>
          <a:xfrm>
            <a:off x="253815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A4993021-3FE8-4C99-8DE2-4A4FF4160249}"/>
              </a:ext>
            </a:extLst>
          </p:cNvPr>
          <p:cNvSpPr/>
          <p:nvPr/>
        </p:nvSpPr>
        <p:spPr>
          <a:xfrm>
            <a:off x="283420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D8A88B5B-0684-4654-8209-42C721C95937}"/>
              </a:ext>
            </a:extLst>
          </p:cNvPr>
          <p:cNvSpPr/>
          <p:nvPr/>
        </p:nvSpPr>
        <p:spPr>
          <a:xfrm>
            <a:off x="313025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2BF5397-52C7-4F91-A4DC-5759F20EB10E}"/>
              </a:ext>
            </a:extLst>
          </p:cNvPr>
          <p:cNvSpPr/>
          <p:nvPr/>
        </p:nvSpPr>
        <p:spPr>
          <a:xfrm>
            <a:off x="3426309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857F7C1-60B8-4E66-AB4E-92C63047290C}"/>
              </a:ext>
            </a:extLst>
          </p:cNvPr>
          <p:cNvSpPr/>
          <p:nvPr/>
        </p:nvSpPr>
        <p:spPr>
          <a:xfrm>
            <a:off x="3722363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89FE4C1-8EA4-477F-8AEE-25BFD053F75D}"/>
              </a:ext>
            </a:extLst>
          </p:cNvPr>
          <p:cNvSpPr/>
          <p:nvPr/>
        </p:nvSpPr>
        <p:spPr>
          <a:xfrm>
            <a:off x="401841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E7BC10EA-603D-4741-AE11-CDAC82EFC897}"/>
              </a:ext>
            </a:extLst>
          </p:cNvPr>
          <p:cNvSpPr/>
          <p:nvPr/>
        </p:nvSpPr>
        <p:spPr>
          <a:xfrm>
            <a:off x="4314468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852A114-5F56-496F-AB75-ED68E5EDCA20}"/>
              </a:ext>
            </a:extLst>
          </p:cNvPr>
          <p:cNvSpPr/>
          <p:nvPr/>
        </p:nvSpPr>
        <p:spPr>
          <a:xfrm>
            <a:off x="1649994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F63068AF-A6B2-4352-843B-C00C6B7633FB}"/>
              </a:ext>
            </a:extLst>
          </p:cNvPr>
          <p:cNvSpPr/>
          <p:nvPr/>
        </p:nvSpPr>
        <p:spPr>
          <a:xfrm>
            <a:off x="1946047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028D8D9-6D56-40CA-98A7-206141439C0F}"/>
              </a:ext>
            </a:extLst>
          </p:cNvPr>
          <p:cNvSpPr/>
          <p:nvPr/>
        </p:nvSpPr>
        <p:spPr>
          <a:xfrm>
            <a:off x="2242100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D0C0215-B1D0-4399-9720-1D32B78A7B00}"/>
              </a:ext>
            </a:extLst>
          </p:cNvPr>
          <p:cNvSpPr/>
          <p:nvPr/>
        </p:nvSpPr>
        <p:spPr>
          <a:xfrm>
            <a:off x="2538152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570BC47F-1A10-490C-B723-95F3959C8326}"/>
              </a:ext>
            </a:extLst>
          </p:cNvPr>
          <p:cNvSpPr/>
          <p:nvPr/>
        </p:nvSpPr>
        <p:spPr>
          <a:xfrm>
            <a:off x="2834205" y="3032901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C379F23F-694F-4A25-BD19-04EFEEA6E9A4}"/>
              </a:ext>
            </a:extLst>
          </p:cNvPr>
          <p:cNvSpPr/>
          <p:nvPr/>
        </p:nvSpPr>
        <p:spPr>
          <a:xfrm>
            <a:off x="3130257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DB9BFF9-C222-430D-8B70-5662A080FF7D}"/>
              </a:ext>
            </a:extLst>
          </p:cNvPr>
          <p:cNvSpPr/>
          <p:nvPr/>
        </p:nvSpPr>
        <p:spPr>
          <a:xfrm>
            <a:off x="3426309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110401C-02B5-418B-9D70-79F0510B1406}"/>
              </a:ext>
            </a:extLst>
          </p:cNvPr>
          <p:cNvSpPr/>
          <p:nvPr/>
        </p:nvSpPr>
        <p:spPr>
          <a:xfrm>
            <a:off x="3722363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46544FB-F60C-41C3-B38C-34AB3426EAAC}"/>
              </a:ext>
            </a:extLst>
          </p:cNvPr>
          <p:cNvSpPr/>
          <p:nvPr/>
        </p:nvSpPr>
        <p:spPr>
          <a:xfrm>
            <a:off x="4018415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499497A7-8BF7-4008-8CC6-8198D3EAE1F2}"/>
              </a:ext>
            </a:extLst>
          </p:cNvPr>
          <p:cNvSpPr/>
          <p:nvPr/>
        </p:nvSpPr>
        <p:spPr>
          <a:xfrm>
            <a:off x="4314468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0F76B26F-1156-498C-A7C0-06E4605C159D}"/>
              </a:ext>
            </a:extLst>
          </p:cNvPr>
          <p:cNvSpPr/>
          <p:nvPr/>
        </p:nvSpPr>
        <p:spPr>
          <a:xfrm>
            <a:off x="1649994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086DBCA5-B1BB-4FDA-8594-D1DA4C09835E}"/>
              </a:ext>
            </a:extLst>
          </p:cNvPr>
          <p:cNvSpPr/>
          <p:nvPr/>
        </p:nvSpPr>
        <p:spPr>
          <a:xfrm>
            <a:off x="1946047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9208736-67C5-49AB-899F-6126204A856D}"/>
              </a:ext>
            </a:extLst>
          </p:cNvPr>
          <p:cNvSpPr/>
          <p:nvPr/>
        </p:nvSpPr>
        <p:spPr>
          <a:xfrm>
            <a:off x="2242100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3EB9DF2-EC00-42D4-8F73-711A783F40A5}"/>
              </a:ext>
            </a:extLst>
          </p:cNvPr>
          <p:cNvSpPr/>
          <p:nvPr/>
        </p:nvSpPr>
        <p:spPr>
          <a:xfrm>
            <a:off x="2538152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1D39DF52-4349-4FCF-9345-2F23ABB99F2D}"/>
              </a:ext>
            </a:extLst>
          </p:cNvPr>
          <p:cNvSpPr/>
          <p:nvPr/>
        </p:nvSpPr>
        <p:spPr>
          <a:xfrm>
            <a:off x="2834205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BD5DCCAE-FBD7-4E5E-A885-B921FC81B00D}"/>
              </a:ext>
            </a:extLst>
          </p:cNvPr>
          <p:cNvSpPr/>
          <p:nvPr/>
        </p:nvSpPr>
        <p:spPr>
          <a:xfrm>
            <a:off x="3130257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CC848C8B-8699-4013-A339-E29BC2820258}"/>
              </a:ext>
            </a:extLst>
          </p:cNvPr>
          <p:cNvSpPr/>
          <p:nvPr/>
        </p:nvSpPr>
        <p:spPr>
          <a:xfrm>
            <a:off x="3426309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B1274FB-E413-422E-A634-30ECB943FD32}"/>
              </a:ext>
            </a:extLst>
          </p:cNvPr>
          <p:cNvSpPr/>
          <p:nvPr/>
        </p:nvSpPr>
        <p:spPr>
          <a:xfrm>
            <a:off x="3722363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7F898FFF-2D30-4D43-9C66-6B30D1649EE5}"/>
              </a:ext>
            </a:extLst>
          </p:cNvPr>
          <p:cNvSpPr/>
          <p:nvPr/>
        </p:nvSpPr>
        <p:spPr>
          <a:xfrm>
            <a:off x="4018415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1B724981-60BE-4487-9868-9DD7EB3D3FCB}"/>
              </a:ext>
            </a:extLst>
          </p:cNvPr>
          <p:cNvSpPr/>
          <p:nvPr/>
        </p:nvSpPr>
        <p:spPr>
          <a:xfrm>
            <a:off x="4314468" y="3358210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3EB3814-1650-4EBB-A617-A7F6FA9CE6D1}"/>
              </a:ext>
            </a:extLst>
          </p:cNvPr>
          <p:cNvSpPr/>
          <p:nvPr/>
        </p:nvSpPr>
        <p:spPr>
          <a:xfrm>
            <a:off x="1649994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9BD6968-FB4F-4EEB-8953-9B120351B364}"/>
              </a:ext>
            </a:extLst>
          </p:cNvPr>
          <p:cNvSpPr/>
          <p:nvPr/>
        </p:nvSpPr>
        <p:spPr>
          <a:xfrm>
            <a:off x="1946047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D3E37714-6113-4705-9844-12D65F3578CA}"/>
              </a:ext>
            </a:extLst>
          </p:cNvPr>
          <p:cNvSpPr/>
          <p:nvPr/>
        </p:nvSpPr>
        <p:spPr>
          <a:xfrm>
            <a:off x="2242100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7825BFFE-6808-4282-B865-0A269E9C6B9E}"/>
              </a:ext>
            </a:extLst>
          </p:cNvPr>
          <p:cNvSpPr/>
          <p:nvPr/>
        </p:nvSpPr>
        <p:spPr>
          <a:xfrm>
            <a:off x="2538152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BCA9CDB3-757D-4774-9BD4-43ECD4288284}"/>
              </a:ext>
            </a:extLst>
          </p:cNvPr>
          <p:cNvSpPr/>
          <p:nvPr/>
        </p:nvSpPr>
        <p:spPr>
          <a:xfrm>
            <a:off x="2834205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3051C2E9-4241-4C7B-BCC2-8704DFCCDC8D}"/>
              </a:ext>
            </a:extLst>
          </p:cNvPr>
          <p:cNvSpPr/>
          <p:nvPr/>
        </p:nvSpPr>
        <p:spPr>
          <a:xfrm>
            <a:off x="3130257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08F09D-665C-49A1-8786-0DFFC6D31953}"/>
              </a:ext>
            </a:extLst>
          </p:cNvPr>
          <p:cNvSpPr/>
          <p:nvPr/>
        </p:nvSpPr>
        <p:spPr>
          <a:xfrm>
            <a:off x="3426309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6EF06DB-FE99-49B7-8E6E-0C0571EE9772}"/>
              </a:ext>
            </a:extLst>
          </p:cNvPr>
          <p:cNvSpPr/>
          <p:nvPr/>
        </p:nvSpPr>
        <p:spPr>
          <a:xfrm>
            <a:off x="3722363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29013D00-E5B1-4A0D-8C56-E54510B18652}"/>
              </a:ext>
            </a:extLst>
          </p:cNvPr>
          <p:cNvSpPr/>
          <p:nvPr/>
        </p:nvSpPr>
        <p:spPr>
          <a:xfrm>
            <a:off x="4018415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AE16BB05-1815-4822-917E-AC3C81E33ED6}"/>
              </a:ext>
            </a:extLst>
          </p:cNvPr>
          <p:cNvSpPr/>
          <p:nvPr/>
        </p:nvSpPr>
        <p:spPr>
          <a:xfrm>
            <a:off x="4314468" y="3683518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DAD872C1-0E3E-4C73-8873-B0648072CDEE}"/>
              </a:ext>
            </a:extLst>
          </p:cNvPr>
          <p:cNvSpPr/>
          <p:nvPr/>
        </p:nvSpPr>
        <p:spPr>
          <a:xfrm>
            <a:off x="1649994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AAC60CB-35EB-4023-AFF3-BD477F163F3B}"/>
              </a:ext>
            </a:extLst>
          </p:cNvPr>
          <p:cNvSpPr/>
          <p:nvPr/>
        </p:nvSpPr>
        <p:spPr>
          <a:xfrm>
            <a:off x="1946047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B08EAEF-3404-43D0-AD0F-28887F088AF8}"/>
              </a:ext>
            </a:extLst>
          </p:cNvPr>
          <p:cNvSpPr/>
          <p:nvPr/>
        </p:nvSpPr>
        <p:spPr>
          <a:xfrm>
            <a:off x="2242100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70190334-AFFC-418B-ACAF-0B167679FD64}"/>
              </a:ext>
            </a:extLst>
          </p:cNvPr>
          <p:cNvSpPr/>
          <p:nvPr/>
        </p:nvSpPr>
        <p:spPr>
          <a:xfrm>
            <a:off x="2538152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A29497A-7BFC-4796-938F-6660605AAC0D}"/>
              </a:ext>
            </a:extLst>
          </p:cNvPr>
          <p:cNvSpPr/>
          <p:nvPr/>
        </p:nvSpPr>
        <p:spPr>
          <a:xfrm>
            <a:off x="2834205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FCF09BFA-0E69-4A29-A6C2-4E52FF9C8F41}"/>
              </a:ext>
            </a:extLst>
          </p:cNvPr>
          <p:cNvSpPr/>
          <p:nvPr/>
        </p:nvSpPr>
        <p:spPr>
          <a:xfrm>
            <a:off x="3130257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2AE749D-DBFF-48E8-AB93-22C2587E8A88}"/>
              </a:ext>
            </a:extLst>
          </p:cNvPr>
          <p:cNvSpPr/>
          <p:nvPr/>
        </p:nvSpPr>
        <p:spPr>
          <a:xfrm>
            <a:off x="3426309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F4AEE8F5-4E06-4049-8D34-1FED260947AE}"/>
              </a:ext>
            </a:extLst>
          </p:cNvPr>
          <p:cNvSpPr/>
          <p:nvPr/>
        </p:nvSpPr>
        <p:spPr>
          <a:xfrm>
            <a:off x="3722363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91C32812-5282-4618-8F30-A67C6A482945}"/>
              </a:ext>
            </a:extLst>
          </p:cNvPr>
          <p:cNvSpPr/>
          <p:nvPr/>
        </p:nvSpPr>
        <p:spPr>
          <a:xfrm>
            <a:off x="4018415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65260A59-0251-4CF8-BAF0-613305CF9CF0}"/>
              </a:ext>
            </a:extLst>
          </p:cNvPr>
          <p:cNvSpPr/>
          <p:nvPr/>
        </p:nvSpPr>
        <p:spPr>
          <a:xfrm>
            <a:off x="4314468" y="4008827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C7A04427-451F-4A79-9A74-230DD959A984}"/>
              </a:ext>
            </a:extLst>
          </p:cNvPr>
          <p:cNvSpPr/>
          <p:nvPr/>
        </p:nvSpPr>
        <p:spPr>
          <a:xfrm>
            <a:off x="1649994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172D27D-F6D2-48AC-91FA-3A18A49C4996}"/>
              </a:ext>
            </a:extLst>
          </p:cNvPr>
          <p:cNvSpPr/>
          <p:nvPr/>
        </p:nvSpPr>
        <p:spPr>
          <a:xfrm>
            <a:off x="1946047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E88E8A81-8C1A-4C41-ACAA-4DD693B0AF81}"/>
              </a:ext>
            </a:extLst>
          </p:cNvPr>
          <p:cNvSpPr/>
          <p:nvPr/>
        </p:nvSpPr>
        <p:spPr>
          <a:xfrm>
            <a:off x="2242100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B85FCF96-20DF-4F62-A879-D8377389F264}"/>
              </a:ext>
            </a:extLst>
          </p:cNvPr>
          <p:cNvSpPr/>
          <p:nvPr/>
        </p:nvSpPr>
        <p:spPr>
          <a:xfrm>
            <a:off x="2538152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4790C4C-2BE5-4C77-8635-B77B3000DA9B}"/>
              </a:ext>
            </a:extLst>
          </p:cNvPr>
          <p:cNvSpPr/>
          <p:nvPr/>
        </p:nvSpPr>
        <p:spPr>
          <a:xfrm>
            <a:off x="2834205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8DBDE97-58D4-492C-81AE-77B8C473E87D}"/>
              </a:ext>
            </a:extLst>
          </p:cNvPr>
          <p:cNvSpPr/>
          <p:nvPr/>
        </p:nvSpPr>
        <p:spPr>
          <a:xfrm>
            <a:off x="3130257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9C9CDBE4-7FE7-41C0-8106-3FC2D7753341}"/>
              </a:ext>
            </a:extLst>
          </p:cNvPr>
          <p:cNvSpPr/>
          <p:nvPr/>
        </p:nvSpPr>
        <p:spPr>
          <a:xfrm>
            <a:off x="3426309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EE7ABA3-8BF9-43CF-803A-728CF4875624}"/>
              </a:ext>
            </a:extLst>
          </p:cNvPr>
          <p:cNvSpPr/>
          <p:nvPr/>
        </p:nvSpPr>
        <p:spPr>
          <a:xfrm>
            <a:off x="3722363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C0F10C51-096C-4346-B0C6-EBFB0B1521EB}"/>
              </a:ext>
            </a:extLst>
          </p:cNvPr>
          <p:cNvSpPr/>
          <p:nvPr/>
        </p:nvSpPr>
        <p:spPr>
          <a:xfrm>
            <a:off x="4018415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37A3793-C01B-4DC8-841E-DAEE0246BA93}"/>
              </a:ext>
            </a:extLst>
          </p:cNvPr>
          <p:cNvSpPr/>
          <p:nvPr/>
        </p:nvSpPr>
        <p:spPr>
          <a:xfrm>
            <a:off x="4314468" y="4334136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8DE19ED-DE59-4820-B3C1-2536171D3935}"/>
              </a:ext>
            </a:extLst>
          </p:cNvPr>
          <p:cNvSpPr/>
          <p:nvPr/>
        </p:nvSpPr>
        <p:spPr>
          <a:xfrm>
            <a:off x="1649994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C31AC66-4EBB-4F56-A2F1-F1C26550B27F}"/>
              </a:ext>
            </a:extLst>
          </p:cNvPr>
          <p:cNvSpPr/>
          <p:nvPr/>
        </p:nvSpPr>
        <p:spPr>
          <a:xfrm>
            <a:off x="1946047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0BD24F3-4369-4C9D-847D-BCEAC3A13CE2}"/>
              </a:ext>
            </a:extLst>
          </p:cNvPr>
          <p:cNvSpPr/>
          <p:nvPr/>
        </p:nvSpPr>
        <p:spPr>
          <a:xfrm>
            <a:off x="2242100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BC3EF7B-3D4F-47AF-B187-90ADD3EB8DCA}"/>
              </a:ext>
            </a:extLst>
          </p:cNvPr>
          <p:cNvSpPr/>
          <p:nvPr/>
        </p:nvSpPr>
        <p:spPr>
          <a:xfrm>
            <a:off x="2538152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20C08485-9E24-4031-AAB1-BDB34E70F544}"/>
              </a:ext>
            </a:extLst>
          </p:cNvPr>
          <p:cNvSpPr/>
          <p:nvPr/>
        </p:nvSpPr>
        <p:spPr>
          <a:xfrm>
            <a:off x="2834205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61EA2047-9EA5-4165-A467-2DBB06B3D02F}"/>
              </a:ext>
            </a:extLst>
          </p:cNvPr>
          <p:cNvSpPr/>
          <p:nvPr/>
        </p:nvSpPr>
        <p:spPr>
          <a:xfrm>
            <a:off x="3130257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EE6C68E0-C232-46CE-ACD6-40CB166DAC96}"/>
              </a:ext>
            </a:extLst>
          </p:cNvPr>
          <p:cNvSpPr/>
          <p:nvPr/>
        </p:nvSpPr>
        <p:spPr>
          <a:xfrm>
            <a:off x="3426309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DA6D6E5C-8923-473E-9C51-ECAD3B0CAFD5}"/>
              </a:ext>
            </a:extLst>
          </p:cNvPr>
          <p:cNvSpPr/>
          <p:nvPr/>
        </p:nvSpPr>
        <p:spPr>
          <a:xfrm>
            <a:off x="3722363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BE437BF2-85C9-42D9-ACE4-B9FE82F9E0D3}"/>
              </a:ext>
            </a:extLst>
          </p:cNvPr>
          <p:cNvSpPr/>
          <p:nvPr/>
        </p:nvSpPr>
        <p:spPr>
          <a:xfrm>
            <a:off x="4018415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12F0DF47-FCFB-461B-B13A-6A67780C7479}"/>
              </a:ext>
            </a:extLst>
          </p:cNvPr>
          <p:cNvSpPr/>
          <p:nvPr/>
        </p:nvSpPr>
        <p:spPr>
          <a:xfrm>
            <a:off x="4314468" y="4659444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03FADDB4-1D01-4478-B5A3-75BD4294DED0}"/>
              </a:ext>
            </a:extLst>
          </p:cNvPr>
          <p:cNvSpPr/>
          <p:nvPr/>
        </p:nvSpPr>
        <p:spPr>
          <a:xfrm>
            <a:off x="1649994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7FD29B93-16BB-4E85-9DFD-D746CE1CA749}"/>
              </a:ext>
            </a:extLst>
          </p:cNvPr>
          <p:cNvSpPr/>
          <p:nvPr/>
        </p:nvSpPr>
        <p:spPr>
          <a:xfrm>
            <a:off x="1946047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76886891-DBDF-422B-8C10-2A0792BA8CCD}"/>
              </a:ext>
            </a:extLst>
          </p:cNvPr>
          <p:cNvSpPr/>
          <p:nvPr/>
        </p:nvSpPr>
        <p:spPr>
          <a:xfrm>
            <a:off x="2242100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6800BB4-6827-4F91-9A73-7752DFB2BEA1}"/>
              </a:ext>
            </a:extLst>
          </p:cNvPr>
          <p:cNvSpPr/>
          <p:nvPr/>
        </p:nvSpPr>
        <p:spPr>
          <a:xfrm>
            <a:off x="2538152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36C9B33-CBAD-4241-852F-E3F121A04387}"/>
              </a:ext>
            </a:extLst>
          </p:cNvPr>
          <p:cNvSpPr/>
          <p:nvPr/>
        </p:nvSpPr>
        <p:spPr>
          <a:xfrm>
            <a:off x="2834205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DF5D508-E6F0-43F9-910C-84B54AE3ED71}"/>
              </a:ext>
            </a:extLst>
          </p:cNvPr>
          <p:cNvSpPr/>
          <p:nvPr/>
        </p:nvSpPr>
        <p:spPr>
          <a:xfrm>
            <a:off x="3130257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0FC4B07C-701A-4FA8-B0E1-7B18F20BC86B}"/>
              </a:ext>
            </a:extLst>
          </p:cNvPr>
          <p:cNvSpPr/>
          <p:nvPr/>
        </p:nvSpPr>
        <p:spPr>
          <a:xfrm>
            <a:off x="3426309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7EF5E93-7039-4514-A2BB-DC684DA3A5FD}"/>
              </a:ext>
            </a:extLst>
          </p:cNvPr>
          <p:cNvSpPr/>
          <p:nvPr/>
        </p:nvSpPr>
        <p:spPr>
          <a:xfrm>
            <a:off x="3722363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31EE43F1-CE1C-4629-A7D4-4870FC28B449}"/>
              </a:ext>
            </a:extLst>
          </p:cNvPr>
          <p:cNvSpPr/>
          <p:nvPr/>
        </p:nvSpPr>
        <p:spPr>
          <a:xfrm>
            <a:off x="4018415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A9582EE4-402B-422A-B0DC-38DA87CCC2BB}"/>
              </a:ext>
            </a:extLst>
          </p:cNvPr>
          <p:cNvSpPr/>
          <p:nvPr/>
        </p:nvSpPr>
        <p:spPr>
          <a:xfrm>
            <a:off x="4314468" y="4984753"/>
            <a:ext cx="238380" cy="2383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A1F3DF4B-0FBC-49C2-958E-2B986B86B7CE}"/>
              </a:ext>
            </a:extLst>
          </p:cNvPr>
          <p:cNvCxnSpPr>
            <a:cxnSpLocks/>
          </p:cNvCxnSpPr>
          <p:nvPr/>
        </p:nvCxnSpPr>
        <p:spPr>
          <a:xfrm>
            <a:off x="2794224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52B65FD-4691-414D-8E76-B4A5EF595182}"/>
              </a:ext>
            </a:extLst>
          </p:cNvPr>
          <p:cNvSpPr/>
          <p:nvPr/>
        </p:nvSpPr>
        <p:spPr>
          <a:xfrm>
            <a:off x="6347992" y="1297635"/>
            <a:ext cx="5568702" cy="51354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F8914D71-A1CA-43F4-9E78-C782171B1D04}"/>
              </a:ext>
            </a:extLst>
          </p:cNvPr>
          <p:cNvSpPr/>
          <p:nvPr/>
        </p:nvSpPr>
        <p:spPr>
          <a:xfrm>
            <a:off x="773529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808DF82-4C48-4B14-99EF-33D9E589982A}"/>
              </a:ext>
            </a:extLst>
          </p:cNvPr>
          <p:cNvSpPr/>
          <p:nvPr/>
        </p:nvSpPr>
        <p:spPr>
          <a:xfrm>
            <a:off x="803134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0DF3ABAF-53CD-425A-B883-F1DA31309C4F}"/>
              </a:ext>
            </a:extLst>
          </p:cNvPr>
          <p:cNvSpPr/>
          <p:nvPr/>
        </p:nvSpPr>
        <p:spPr>
          <a:xfrm>
            <a:off x="8327395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ECC5DE86-624A-47BE-9941-C1FB62589147}"/>
              </a:ext>
            </a:extLst>
          </p:cNvPr>
          <p:cNvSpPr/>
          <p:nvPr/>
        </p:nvSpPr>
        <p:spPr>
          <a:xfrm>
            <a:off x="8623447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AE2577E-1ADF-430A-A323-0F5DBEFDCCB4}"/>
              </a:ext>
            </a:extLst>
          </p:cNvPr>
          <p:cNvSpPr/>
          <p:nvPr/>
        </p:nvSpPr>
        <p:spPr>
          <a:xfrm>
            <a:off x="891950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D5F9312-7546-4F7E-89ED-B1FFC84E05E4}"/>
              </a:ext>
            </a:extLst>
          </p:cNvPr>
          <p:cNvSpPr/>
          <p:nvPr/>
        </p:nvSpPr>
        <p:spPr>
          <a:xfrm>
            <a:off x="9215552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C343C091-5654-49A9-99AC-645A897C1C3E}"/>
              </a:ext>
            </a:extLst>
          </p:cNvPr>
          <p:cNvSpPr/>
          <p:nvPr/>
        </p:nvSpPr>
        <p:spPr>
          <a:xfrm>
            <a:off x="9511604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202068A-8A31-4174-8FC3-AFB500B0B75A}"/>
              </a:ext>
            </a:extLst>
          </p:cNvPr>
          <p:cNvSpPr/>
          <p:nvPr/>
        </p:nvSpPr>
        <p:spPr>
          <a:xfrm>
            <a:off x="9807658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8CB7E7E4-7920-4F67-AC89-6B71D1DC6B63}"/>
              </a:ext>
            </a:extLst>
          </p:cNvPr>
          <p:cNvSpPr/>
          <p:nvPr/>
        </p:nvSpPr>
        <p:spPr>
          <a:xfrm>
            <a:off x="10103710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6186B54C-CA62-423B-8E9F-3E3D41208E90}"/>
              </a:ext>
            </a:extLst>
          </p:cNvPr>
          <p:cNvSpPr/>
          <p:nvPr/>
        </p:nvSpPr>
        <p:spPr>
          <a:xfrm>
            <a:off x="10399763" y="2056976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0BE94BBF-CE1A-4A86-8E2A-34D0CA3DBC98}"/>
              </a:ext>
            </a:extLst>
          </p:cNvPr>
          <p:cNvSpPr/>
          <p:nvPr/>
        </p:nvSpPr>
        <p:spPr>
          <a:xfrm>
            <a:off x="773529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FACE8C4A-C0C5-4C0C-9B5F-37715EB7515D}"/>
              </a:ext>
            </a:extLst>
          </p:cNvPr>
          <p:cNvSpPr/>
          <p:nvPr/>
        </p:nvSpPr>
        <p:spPr>
          <a:xfrm>
            <a:off x="803134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8515DF51-8113-4A2D-BBCC-830193662CB9}"/>
              </a:ext>
            </a:extLst>
          </p:cNvPr>
          <p:cNvSpPr/>
          <p:nvPr/>
        </p:nvSpPr>
        <p:spPr>
          <a:xfrm>
            <a:off x="8327395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DF043643-AE24-43B4-984C-CA4A9AEE9FAF}"/>
              </a:ext>
            </a:extLst>
          </p:cNvPr>
          <p:cNvSpPr/>
          <p:nvPr/>
        </p:nvSpPr>
        <p:spPr>
          <a:xfrm>
            <a:off x="8623447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1D3F52DC-54E5-408A-B9B9-C2A52914D709}"/>
              </a:ext>
            </a:extLst>
          </p:cNvPr>
          <p:cNvSpPr/>
          <p:nvPr/>
        </p:nvSpPr>
        <p:spPr>
          <a:xfrm>
            <a:off x="891950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01D4481F-B211-4BC5-B987-2C11D923BF58}"/>
              </a:ext>
            </a:extLst>
          </p:cNvPr>
          <p:cNvSpPr/>
          <p:nvPr/>
        </p:nvSpPr>
        <p:spPr>
          <a:xfrm>
            <a:off x="9215552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2E7E85B-80FC-4270-80A8-BF887D3AF845}"/>
              </a:ext>
            </a:extLst>
          </p:cNvPr>
          <p:cNvSpPr/>
          <p:nvPr/>
        </p:nvSpPr>
        <p:spPr>
          <a:xfrm>
            <a:off x="9511604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36C3C831-2F7E-49F0-9FE3-2111A4AE8E12}"/>
              </a:ext>
            </a:extLst>
          </p:cNvPr>
          <p:cNvSpPr/>
          <p:nvPr/>
        </p:nvSpPr>
        <p:spPr>
          <a:xfrm>
            <a:off x="9807658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BB26280C-9FB4-4FCF-A9F8-6F4D10BE94AD}"/>
              </a:ext>
            </a:extLst>
          </p:cNvPr>
          <p:cNvSpPr/>
          <p:nvPr/>
        </p:nvSpPr>
        <p:spPr>
          <a:xfrm>
            <a:off x="10103710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E52B5EB-984C-4DF6-A91D-CCB6EA3CD94D}"/>
              </a:ext>
            </a:extLst>
          </p:cNvPr>
          <p:cNvSpPr/>
          <p:nvPr/>
        </p:nvSpPr>
        <p:spPr>
          <a:xfrm>
            <a:off x="10399763" y="2382284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754E56F0-BD43-45E8-A113-B010C2F59E17}"/>
              </a:ext>
            </a:extLst>
          </p:cNvPr>
          <p:cNvSpPr/>
          <p:nvPr/>
        </p:nvSpPr>
        <p:spPr>
          <a:xfrm>
            <a:off x="773529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7FBBDCBB-E576-441A-AB7B-C383321E07E1}"/>
              </a:ext>
            </a:extLst>
          </p:cNvPr>
          <p:cNvSpPr/>
          <p:nvPr/>
        </p:nvSpPr>
        <p:spPr>
          <a:xfrm>
            <a:off x="803134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55E584E-3D86-402E-BD23-94DA4A694934}"/>
              </a:ext>
            </a:extLst>
          </p:cNvPr>
          <p:cNvSpPr/>
          <p:nvPr/>
        </p:nvSpPr>
        <p:spPr>
          <a:xfrm>
            <a:off x="8327395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6C17D475-8283-429D-A3EC-25BE8DA4AA84}"/>
              </a:ext>
            </a:extLst>
          </p:cNvPr>
          <p:cNvSpPr/>
          <p:nvPr/>
        </p:nvSpPr>
        <p:spPr>
          <a:xfrm>
            <a:off x="8623447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C4E983AB-BC59-428A-9C87-4D748210A8FC}"/>
              </a:ext>
            </a:extLst>
          </p:cNvPr>
          <p:cNvSpPr/>
          <p:nvPr/>
        </p:nvSpPr>
        <p:spPr>
          <a:xfrm>
            <a:off x="891950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04BFE76-4C7A-4429-8B53-023FF79703D6}"/>
              </a:ext>
            </a:extLst>
          </p:cNvPr>
          <p:cNvSpPr/>
          <p:nvPr/>
        </p:nvSpPr>
        <p:spPr>
          <a:xfrm>
            <a:off x="9215552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D1FDA0A3-E7C2-4535-B3AE-1C2CA40FA6A1}"/>
              </a:ext>
            </a:extLst>
          </p:cNvPr>
          <p:cNvSpPr/>
          <p:nvPr/>
        </p:nvSpPr>
        <p:spPr>
          <a:xfrm>
            <a:off x="9511604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6FD874E9-566B-46D7-869B-965A57F0850E}"/>
              </a:ext>
            </a:extLst>
          </p:cNvPr>
          <p:cNvSpPr/>
          <p:nvPr/>
        </p:nvSpPr>
        <p:spPr>
          <a:xfrm>
            <a:off x="9807658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3C328F25-3FB7-496F-865E-C4B4D90FF210}"/>
              </a:ext>
            </a:extLst>
          </p:cNvPr>
          <p:cNvSpPr/>
          <p:nvPr/>
        </p:nvSpPr>
        <p:spPr>
          <a:xfrm>
            <a:off x="10103710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BEDDB8BD-8686-488F-BF15-6043D27CAE7D}"/>
              </a:ext>
            </a:extLst>
          </p:cNvPr>
          <p:cNvSpPr/>
          <p:nvPr/>
        </p:nvSpPr>
        <p:spPr>
          <a:xfrm>
            <a:off x="10399763" y="2707593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F999F2BE-DB44-4474-8F7C-AC163DBA6A13}"/>
              </a:ext>
            </a:extLst>
          </p:cNvPr>
          <p:cNvSpPr/>
          <p:nvPr/>
        </p:nvSpPr>
        <p:spPr>
          <a:xfrm>
            <a:off x="773529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6208473-A0DD-44CA-AA25-1E84D2BCF027}"/>
              </a:ext>
            </a:extLst>
          </p:cNvPr>
          <p:cNvSpPr/>
          <p:nvPr/>
        </p:nvSpPr>
        <p:spPr>
          <a:xfrm>
            <a:off x="8031342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B3A00893-01EF-4DC0-BAD9-A2DE132FFDF3}"/>
              </a:ext>
            </a:extLst>
          </p:cNvPr>
          <p:cNvSpPr/>
          <p:nvPr/>
        </p:nvSpPr>
        <p:spPr>
          <a:xfrm>
            <a:off x="8327395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0ECF19FD-88EB-42F3-AD9C-46897C4DA60D}"/>
              </a:ext>
            </a:extLst>
          </p:cNvPr>
          <p:cNvSpPr/>
          <p:nvPr/>
        </p:nvSpPr>
        <p:spPr>
          <a:xfrm>
            <a:off x="8623447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AAC52916-6E66-407D-B3F3-1F7B4684B995}"/>
              </a:ext>
            </a:extLst>
          </p:cNvPr>
          <p:cNvSpPr/>
          <p:nvPr/>
        </p:nvSpPr>
        <p:spPr>
          <a:xfrm>
            <a:off x="891950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71C525E4-400E-4B17-B318-6322F978308F}"/>
              </a:ext>
            </a:extLst>
          </p:cNvPr>
          <p:cNvSpPr/>
          <p:nvPr/>
        </p:nvSpPr>
        <p:spPr>
          <a:xfrm>
            <a:off x="9215552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807658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6DD9BB27-6C8B-443A-BA7F-57091402B7BC}"/>
              </a:ext>
            </a:extLst>
          </p:cNvPr>
          <p:cNvSpPr/>
          <p:nvPr/>
        </p:nvSpPr>
        <p:spPr>
          <a:xfrm>
            <a:off x="10103710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79C43F2F-7422-479C-8A9C-3FE5E0F5779A}"/>
              </a:ext>
            </a:extLst>
          </p:cNvPr>
          <p:cNvSpPr/>
          <p:nvPr/>
        </p:nvSpPr>
        <p:spPr>
          <a:xfrm>
            <a:off x="10399763" y="3032901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C79A162D-4156-4E07-B96D-197E9EFFFCD4}"/>
              </a:ext>
            </a:extLst>
          </p:cNvPr>
          <p:cNvSpPr/>
          <p:nvPr/>
        </p:nvSpPr>
        <p:spPr>
          <a:xfrm>
            <a:off x="773529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7F6E503-B62B-45D4-97C6-7278C9BACB9C}"/>
              </a:ext>
            </a:extLst>
          </p:cNvPr>
          <p:cNvSpPr/>
          <p:nvPr/>
        </p:nvSpPr>
        <p:spPr>
          <a:xfrm>
            <a:off x="8031342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62E7F7BD-EDC4-4CA3-87D5-4FAE49145089}"/>
              </a:ext>
            </a:extLst>
          </p:cNvPr>
          <p:cNvSpPr/>
          <p:nvPr/>
        </p:nvSpPr>
        <p:spPr>
          <a:xfrm>
            <a:off x="8327395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3239718D-13BE-443D-9047-A18FCE28650F}"/>
              </a:ext>
            </a:extLst>
          </p:cNvPr>
          <p:cNvSpPr/>
          <p:nvPr/>
        </p:nvSpPr>
        <p:spPr>
          <a:xfrm>
            <a:off x="8623447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777AE1D3-E063-432F-B575-96E6ABB6FEF2}"/>
              </a:ext>
            </a:extLst>
          </p:cNvPr>
          <p:cNvSpPr/>
          <p:nvPr/>
        </p:nvSpPr>
        <p:spPr>
          <a:xfrm>
            <a:off x="891950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5229BE94-B4C8-44FF-84EC-C75A5B3A9481}"/>
              </a:ext>
            </a:extLst>
          </p:cNvPr>
          <p:cNvSpPr/>
          <p:nvPr/>
        </p:nvSpPr>
        <p:spPr>
          <a:xfrm>
            <a:off x="9215552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9E635BD0-44DA-49CA-8CAA-C2E152DADAB9}"/>
              </a:ext>
            </a:extLst>
          </p:cNvPr>
          <p:cNvSpPr/>
          <p:nvPr/>
        </p:nvSpPr>
        <p:spPr>
          <a:xfrm>
            <a:off x="9511604" y="33737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654C275E-69A7-43D6-BD73-882A1E089E13}"/>
              </a:ext>
            </a:extLst>
          </p:cNvPr>
          <p:cNvSpPr/>
          <p:nvPr/>
        </p:nvSpPr>
        <p:spPr>
          <a:xfrm>
            <a:off x="9807658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0D8304A8-66B5-4634-B549-26444FA67050}"/>
              </a:ext>
            </a:extLst>
          </p:cNvPr>
          <p:cNvSpPr/>
          <p:nvPr/>
        </p:nvSpPr>
        <p:spPr>
          <a:xfrm>
            <a:off x="10103710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E9B54EC8-EB15-4056-9C8A-B69F372E999D}"/>
              </a:ext>
            </a:extLst>
          </p:cNvPr>
          <p:cNvSpPr/>
          <p:nvPr/>
        </p:nvSpPr>
        <p:spPr>
          <a:xfrm>
            <a:off x="10399763" y="3358209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160F161A-AA4B-446C-A004-B17FE90576AE}"/>
              </a:ext>
            </a:extLst>
          </p:cNvPr>
          <p:cNvSpPr/>
          <p:nvPr/>
        </p:nvSpPr>
        <p:spPr>
          <a:xfrm>
            <a:off x="773529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562C3F88-D708-407F-BE78-6E19C218E498}"/>
              </a:ext>
            </a:extLst>
          </p:cNvPr>
          <p:cNvSpPr/>
          <p:nvPr/>
        </p:nvSpPr>
        <p:spPr>
          <a:xfrm>
            <a:off x="8031342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87B417B7-1DD1-4A68-BFDA-520D42C43EBB}"/>
              </a:ext>
            </a:extLst>
          </p:cNvPr>
          <p:cNvSpPr/>
          <p:nvPr/>
        </p:nvSpPr>
        <p:spPr>
          <a:xfrm>
            <a:off x="8327395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8EC9CF3-44AF-4B65-A98F-7E314AD27B57}"/>
              </a:ext>
            </a:extLst>
          </p:cNvPr>
          <p:cNvSpPr/>
          <p:nvPr/>
        </p:nvSpPr>
        <p:spPr>
          <a:xfrm>
            <a:off x="8623447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032D4A05-A9C9-45F6-A651-A31E0A9CFFE5}"/>
              </a:ext>
            </a:extLst>
          </p:cNvPr>
          <p:cNvSpPr/>
          <p:nvPr/>
        </p:nvSpPr>
        <p:spPr>
          <a:xfrm>
            <a:off x="891950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819EBA53-F921-4D1D-BA73-05DEDB61195D}"/>
              </a:ext>
            </a:extLst>
          </p:cNvPr>
          <p:cNvSpPr/>
          <p:nvPr/>
        </p:nvSpPr>
        <p:spPr>
          <a:xfrm>
            <a:off x="9215552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24963D2C-9F79-4F8B-B606-95D62AB8D5D5}"/>
              </a:ext>
            </a:extLst>
          </p:cNvPr>
          <p:cNvSpPr/>
          <p:nvPr/>
        </p:nvSpPr>
        <p:spPr>
          <a:xfrm>
            <a:off x="9511604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C65B9DD2-1004-4064-BEE5-1158CD55F9F4}"/>
              </a:ext>
            </a:extLst>
          </p:cNvPr>
          <p:cNvSpPr/>
          <p:nvPr/>
        </p:nvSpPr>
        <p:spPr>
          <a:xfrm>
            <a:off x="9807658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6254168-26A7-40D5-A8B5-C4881B78F368}"/>
              </a:ext>
            </a:extLst>
          </p:cNvPr>
          <p:cNvSpPr/>
          <p:nvPr/>
        </p:nvSpPr>
        <p:spPr>
          <a:xfrm>
            <a:off x="10103710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A6461945-BAEB-45E0-8949-52D7BA13CB6D}"/>
              </a:ext>
            </a:extLst>
          </p:cNvPr>
          <p:cNvSpPr/>
          <p:nvPr/>
        </p:nvSpPr>
        <p:spPr>
          <a:xfrm>
            <a:off x="10399763" y="368351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DC6F0755-1BDC-43A6-BF3B-AD2EF272523A}"/>
              </a:ext>
            </a:extLst>
          </p:cNvPr>
          <p:cNvSpPr/>
          <p:nvPr/>
        </p:nvSpPr>
        <p:spPr>
          <a:xfrm>
            <a:off x="773529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7D76E72-9B28-4C81-9442-D712562CDB25}"/>
              </a:ext>
            </a:extLst>
          </p:cNvPr>
          <p:cNvSpPr/>
          <p:nvPr/>
        </p:nvSpPr>
        <p:spPr>
          <a:xfrm>
            <a:off x="8031342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C32C06B3-2341-479D-9A01-307F6B9AA764}"/>
              </a:ext>
            </a:extLst>
          </p:cNvPr>
          <p:cNvSpPr/>
          <p:nvPr/>
        </p:nvSpPr>
        <p:spPr>
          <a:xfrm>
            <a:off x="8327395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9A050F7F-4E5B-45D8-95AA-39A2A3103D85}"/>
              </a:ext>
            </a:extLst>
          </p:cNvPr>
          <p:cNvSpPr/>
          <p:nvPr/>
        </p:nvSpPr>
        <p:spPr>
          <a:xfrm>
            <a:off x="8623447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A2D1B470-0F52-4C97-8672-879C24FF8615}"/>
              </a:ext>
            </a:extLst>
          </p:cNvPr>
          <p:cNvSpPr/>
          <p:nvPr/>
        </p:nvSpPr>
        <p:spPr>
          <a:xfrm>
            <a:off x="891950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EAA6D208-FCC3-407A-B43D-A2C36D236A0F}"/>
              </a:ext>
            </a:extLst>
          </p:cNvPr>
          <p:cNvSpPr/>
          <p:nvPr/>
        </p:nvSpPr>
        <p:spPr>
          <a:xfrm>
            <a:off x="9215552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6CFE5D0C-A6EB-408D-98F1-CE6D41E87147}"/>
              </a:ext>
            </a:extLst>
          </p:cNvPr>
          <p:cNvSpPr/>
          <p:nvPr/>
        </p:nvSpPr>
        <p:spPr>
          <a:xfrm>
            <a:off x="9511604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0F3FAC87-E113-471A-A57D-B37D99B9C423}"/>
              </a:ext>
            </a:extLst>
          </p:cNvPr>
          <p:cNvSpPr/>
          <p:nvPr/>
        </p:nvSpPr>
        <p:spPr>
          <a:xfrm>
            <a:off x="9807658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48027CEC-AA76-4FE1-A9C3-A6D43018EE7A}"/>
              </a:ext>
            </a:extLst>
          </p:cNvPr>
          <p:cNvSpPr/>
          <p:nvPr/>
        </p:nvSpPr>
        <p:spPr>
          <a:xfrm>
            <a:off x="10103710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C8937592-B87A-469F-9AB6-FEAA21B1487E}"/>
              </a:ext>
            </a:extLst>
          </p:cNvPr>
          <p:cNvSpPr/>
          <p:nvPr/>
        </p:nvSpPr>
        <p:spPr>
          <a:xfrm>
            <a:off x="10399763" y="4008827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3336339-A506-468F-81E8-3CF7E2C30542}"/>
              </a:ext>
            </a:extLst>
          </p:cNvPr>
          <p:cNvSpPr/>
          <p:nvPr/>
        </p:nvSpPr>
        <p:spPr>
          <a:xfrm>
            <a:off x="7735290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31BECDF3-573F-44B6-9406-49550835F776}"/>
              </a:ext>
            </a:extLst>
          </p:cNvPr>
          <p:cNvSpPr/>
          <p:nvPr/>
        </p:nvSpPr>
        <p:spPr>
          <a:xfrm>
            <a:off x="8031342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A923BFE-99C7-4353-B3F7-1C37195C7B10}"/>
              </a:ext>
            </a:extLst>
          </p:cNvPr>
          <p:cNvSpPr/>
          <p:nvPr/>
        </p:nvSpPr>
        <p:spPr>
          <a:xfrm>
            <a:off x="8327395" y="4334135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7182B8D-A578-46CF-82CE-DC8A701728B2}"/>
              </a:ext>
            </a:extLst>
          </p:cNvPr>
          <p:cNvSpPr/>
          <p:nvPr/>
        </p:nvSpPr>
        <p:spPr>
          <a:xfrm>
            <a:off x="8623447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6000EDF9-808B-4610-8C9E-39E8CBD26BA8}"/>
              </a:ext>
            </a:extLst>
          </p:cNvPr>
          <p:cNvSpPr/>
          <p:nvPr/>
        </p:nvSpPr>
        <p:spPr>
          <a:xfrm>
            <a:off x="8919500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359FEEE9-B389-4724-B111-39CD77E5DAFD}"/>
              </a:ext>
            </a:extLst>
          </p:cNvPr>
          <p:cNvSpPr/>
          <p:nvPr/>
        </p:nvSpPr>
        <p:spPr>
          <a:xfrm>
            <a:off x="9215552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7F43E6ED-5D29-493D-A64A-822129630184}"/>
              </a:ext>
            </a:extLst>
          </p:cNvPr>
          <p:cNvSpPr/>
          <p:nvPr/>
        </p:nvSpPr>
        <p:spPr>
          <a:xfrm>
            <a:off x="9511604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6FC622F2-CBB7-4AB1-BB37-ABFEF1C55528}"/>
              </a:ext>
            </a:extLst>
          </p:cNvPr>
          <p:cNvSpPr/>
          <p:nvPr/>
        </p:nvSpPr>
        <p:spPr>
          <a:xfrm>
            <a:off x="9807658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56287BCB-09A8-4081-84EC-CB6E92E3BA25}"/>
              </a:ext>
            </a:extLst>
          </p:cNvPr>
          <p:cNvSpPr/>
          <p:nvPr/>
        </p:nvSpPr>
        <p:spPr>
          <a:xfrm>
            <a:off x="10103710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B5A5318D-7CDC-4005-AE18-AE4D4C7D7700}"/>
              </a:ext>
            </a:extLst>
          </p:cNvPr>
          <p:cNvSpPr/>
          <p:nvPr/>
        </p:nvSpPr>
        <p:spPr>
          <a:xfrm>
            <a:off x="10399763" y="4334135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A51E5E00-E67F-4BEB-9E25-39C166246279}"/>
              </a:ext>
            </a:extLst>
          </p:cNvPr>
          <p:cNvSpPr/>
          <p:nvPr/>
        </p:nvSpPr>
        <p:spPr>
          <a:xfrm>
            <a:off x="773529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A0F9984B-44E1-454B-A28F-9E1BC1E372DF}"/>
              </a:ext>
            </a:extLst>
          </p:cNvPr>
          <p:cNvSpPr/>
          <p:nvPr/>
        </p:nvSpPr>
        <p:spPr>
          <a:xfrm>
            <a:off x="8031342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6860A956-5655-4AF3-8755-FE9261D9A94A}"/>
              </a:ext>
            </a:extLst>
          </p:cNvPr>
          <p:cNvSpPr/>
          <p:nvPr/>
        </p:nvSpPr>
        <p:spPr>
          <a:xfrm>
            <a:off x="8327395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B37BF9AB-ED14-4334-8427-FB8FB90C93AD}"/>
              </a:ext>
            </a:extLst>
          </p:cNvPr>
          <p:cNvSpPr/>
          <p:nvPr/>
        </p:nvSpPr>
        <p:spPr>
          <a:xfrm>
            <a:off x="8623447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CE8F20E8-C563-4FC9-8A59-E069808EAC11}"/>
              </a:ext>
            </a:extLst>
          </p:cNvPr>
          <p:cNvSpPr/>
          <p:nvPr/>
        </p:nvSpPr>
        <p:spPr>
          <a:xfrm>
            <a:off x="891950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202EEB47-1B71-4D83-930F-084A358EC4D7}"/>
              </a:ext>
            </a:extLst>
          </p:cNvPr>
          <p:cNvSpPr/>
          <p:nvPr/>
        </p:nvSpPr>
        <p:spPr>
          <a:xfrm>
            <a:off x="9215552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A7833D43-54DB-46B9-80CD-0975A0D66F29}"/>
              </a:ext>
            </a:extLst>
          </p:cNvPr>
          <p:cNvSpPr/>
          <p:nvPr/>
        </p:nvSpPr>
        <p:spPr>
          <a:xfrm>
            <a:off x="9511604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0166E55F-AED1-42C8-9205-A4A1E23C5C9B}"/>
              </a:ext>
            </a:extLst>
          </p:cNvPr>
          <p:cNvSpPr/>
          <p:nvPr/>
        </p:nvSpPr>
        <p:spPr>
          <a:xfrm>
            <a:off x="9807658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ECCBC434-E012-4F5C-B357-A69573D7B21E}"/>
              </a:ext>
            </a:extLst>
          </p:cNvPr>
          <p:cNvSpPr/>
          <p:nvPr/>
        </p:nvSpPr>
        <p:spPr>
          <a:xfrm>
            <a:off x="10103710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46A6D7DD-512D-483E-A0EE-94105E0263E4}"/>
              </a:ext>
            </a:extLst>
          </p:cNvPr>
          <p:cNvSpPr/>
          <p:nvPr/>
        </p:nvSpPr>
        <p:spPr>
          <a:xfrm>
            <a:off x="10399763" y="4659444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DC555E2D-C135-4BBF-9DF1-AC0FFFABD716}"/>
              </a:ext>
            </a:extLst>
          </p:cNvPr>
          <p:cNvSpPr/>
          <p:nvPr/>
        </p:nvSpPr>
        <p:spPr>
          <a:xfrm>
            <a:off x="773529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46969C31-E1C3-4A4F-A17F-9DE8E68DA36F}"/>
              </a:ext>
            </a:extLst>
          </p:cNvPr>
          <p:cNvSpPr/>
          <p:nvPr/>
        </p:nvSpPr>
        <p:spPr>
          <a:xfrm>
            <a:off x="8031342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AD2AC6E9-BDD6-4F67-ADF4-B99E4C6C7804}"/>
              </a:ext>
            </a:extLst>
          </p:cNvPr>
          <p:cNvSpPr/>
          <p:nvPr/>
        </p:nvSpPr>
        <p:spPr>
          <a:xfrm>
            <a:off x="8327395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D9E57D2C-11DB-4530-B952-2FA70CA0CC93}"/>
              </a:ext>
            </a:extLst>
          </p:cNvPr>
          <p:cNvSpPr/>
          <p:nvPr/>
        </p:nvSpPr>
        <p:spPr>
          <a:xfrm>
            <a:off x="8623447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23D4C25E-E516-49E3-8F6D-394545AD8504}"/>
              </a:ext>
            </a:extLst>
          </p:cNvPr>
          <p:cNvSpPr/>
          <p:nvPr/>
        </p:nvSpPr>
        <p:spPr>
          <a:xfrm>
            <a:off x="891950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85E87D41-64FB-44FA-8B41-EFA3D829D61E}"/>
              </a:ext>
            </a:extLst>
          </p:cNvPr>
          <p:cNvSpPr/>
          <p:nvPr/>
        </p:nvSpPr>
        <p:spPr>
          <a:xfrm>
            <a:off x="9215552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6DE6BED5-4EA9-444A-80FD-F71D5F1A2F4A}"/>
              </a:ext>
            </a:extLst>
          </p:cNvPr>
          <p:cNvSpPr/>
          <p:nvPr/>
        </p:nvSpPr>
        <p:spPr>
          <a:xfrm>
            <a:off x="9511604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0EF603B7-809C-4A9E-B50A-9CD77C2190F7}"/>
              </a:ext>
            </a:extLst>
          </p:cNvPr>
          <p:cNvSpPr/>
          <p:nvPr/>
        </p:nvSpPr>
        <p:spPr>
          <a:xfrm>
            <a:off x="9807658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7C2C978F-045A-4832-B147-99170C902440}"/>
              </a:ext>
            </a:extLst>
          </p:cNvPr>
          <p:cNvSpPr/>
          <p:nvPr/>
        </p:nvSpPr>
        <p:spPr>
          <a:xfrm>
            <a:off x="10103710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0950A98F-D920-471E-AABE-60EF1D39FED9}"/>
              </a:ext>
            </a:extLst>
          </p:cNvPr>
          <p:cNvSpPr/>
          <p:nvPr/>
        </p:nvSpPr>
        <p:spPr>
          <a:xfrm>
            <a:off x="10399763" y="4984752"/>
            <a:ext cx="238380" cy="2383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DC691809-AA1D-4E8B-9AF5-CE1219986784}"/>
              </a:ext>
            </a:extLst>
          </p:cNvPr>
          <p:cNvSpPr txBox="1"/>
          <p:nvPr/>
        </p:nvSpPr>
        <p:spPr>
          <a:xfrm>
            <a:off x="8798609" y="5789064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21%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723A5B35-EEDB-44BC-85AD-15C2E3484EC0}"/>
              </a:ext>
            </a:extLst>
          </p:cNvPr>
          <p:cNvCxnSpPr>
            <a:cxnSpLocks/>
          </p:cNvCxnSpPr>
          <p:nvPr/>
        </p:nvCxnSpPr>
        <p:spPr>
          <a:xfrm>
            <a:off x="8868882" y="5574005"/>
            <a:ext cx="614393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C437AB0E-2656-4EB0-A5EA-9EDA88FCC7FA}"/>
              </a:ext>
            </a:extLst>
          </p:cNvPr>
          <p:cNvGrpSpPr/>
          <p:nvPr/>
        </p:nvGrpSpPr>
        <p:grpSpPr>
          <a:xfrm>
            <a:off x="6347992" y="1282952"/>
            <a:ext cx="734725" cy="734725"/>
            <a:chOff x="6850068" y="1576156"/>
            <a:chExt cx="668244" cy="668244"/>
          </a:xfrm>
          <a:solidFill>
            <a:schemeClr val="accent2"/>
          </a:solidFill>
        </p:grpSpPr>
        <p:sp>
          <p:nvSpPr>
            <p:cNvPr id="279" name="직사각형 278">
              <a:extLst>
                <a:ext uri="{FF2B5EF4-FFF2-40B4-BE49-F238E27FC236}">
                  <a16:creationId xmlns:a16="http://schemas.microsoft.com/office/drawing/2014/main" id="{803E0549-1598-4637-A1DA-B2F44EF0BA07}"/>
                </a:ext>
              </a:extLst>
            </p:cNvPr>
            <p:cNvSpPr/>
            <p:nvPr/>
          </p:nvSpPr>
          <p:spPr>
            <a:xfrm>
              <a:off x="6850068" y="1576156"/>
              <a:ext cx="668244" cy="6682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5C67C851-7FD8-49B2-90A1-6CCD1B756B3C}"/>
                </a:ext>
              </a:extLst>
            </p:cNvPr>
            <p:cNvSpPr txBox="1"/>
            <p:nvPr/>
          </p:nvSpPr>
          <p:spPr>
            <a:xfrm>
              <a:off x="6945182" y="1617891"/>
              <a:ext cx="478016" cy="58477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bg1"/>
                  </a:solidFill>
                </a:rPr>
                <a:t>B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5" name="타원 254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511604" y="306110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0F479352-0F65-4E19-98E8-78255338A919}"/>
              </a:ext>
            </a:extLst>
          </p:cNvPr>
          <p:cNvSpPr/>
          <p:nvPr/>
        </p:nvSpPr>
        <p:spPr>
          <a:xfrm>
            <a:off x="9664004" y="3213508"/>
            <a:ext cx="238380" cy="2383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627925" y="294889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제안 배경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-14441"/>
            <a:ext cx="12192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 rot="21418926">
            <a:off x="2256672" y="1445544"/>
            <a:ext cx="86558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분리수거율에 비해 실질적으로 </a:t>
            </a:r>
            <a:r>
              <a:rPr lang="ko-KR" altLang="en-US" sz="5400" dirty="0">
                <a:solidFill>
                  <a:srgbClr val="FFFF00"/>
                </a:solidFill>
                <a:latin typeface="+mj-ea"/>
                <a:ea typeface="+mj-ea"/>
              </a:rPr>
              <a:t>낮은 재활용률</a:t>
            </a:r>
            <a:r>
              <a:rPr lang="en-US" altLang="ko-KR" sz="5400" dirty="0">
                <a:solidFill>
                  <a:srgbClr val="FFFF00"/>
                </a:solidFill>
                <a:latin typeface="+mj-ea"/>
                <a:ea typeface="+mj-ea"/>
              </a:rPr>
              <a:t>!</a:t>
            </a:r>
            <a:endParaRPr lang="ko-KR" altLang="en-US" sz="5400" dirty="0">
              <a:solidFill>
                <a:srgbClr val="FFFF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0722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9B318F2-4275-4792-BA0D-1C777EA2C0B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E46840B-7A26-4CB9-9FDA-CF9F642BF3BC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C22931-DA47-44E0-99CC-85BADFF41BAD}"/>
              </a:ext>
            </a:extLst>
          </p:cNvPr>
          <p:cNvSpPr txBox="1"/>
          <p:nvPr/>
        </p:nvSpPr>
        <p:spPr>
          <a:xfrm>
            <a:off x="756371" y="282514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제안 배경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73" y="1557571"/>
            <a:ext cx="4804404" cy="2861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6" y="1265645"/>
            <a:ext cx="4963174" cy="10929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254" y="5910168"/>
            <a:ext cx="4902877" cy="9478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00" y="2295848"/>
            <a:ext cx="4448475" cy="37793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7" y="4041524"/>
            <a:ext cx="3148807" cy="2858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30" y="2152556"/>
            <a:ext cx="3765894" cy="5497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30" y="2705235"/>
            <a:ext cx="3721116" cy="322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4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D8D0DE-9976-424B-BBE5-B069DF94649C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D3DE46-63F8-4BCC-8069-25C00E33488B}"/>
              </a:ext>
            </a:extLst>
          </p:cNvPr>
          <p:cNvCxnSpPr>
            <a:cxnSpLocks/>
          </p:cNvCxnSpPr>
          <p:nvPr/>
        </p:nvCxnSpPr>
        <p:spPr>
          <a:xfrm>
            <a:off x="-152400" y="1054100"/>
            <a:ext cx="123444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5F6FC0B-D5E0-4E2F-8315-4433F3BB5B19}"/>
              </a:ext>
            </a:extLst>
          </p:cNvPr>
          <p:cNvSpPr txBox="1"/>
          <p:nvPr/>
        </p:nvSpPr>
        <p:spPr>
          <a:xfrm>
            <a:off x="863600" y="285462"/>
            <a:ext cx="2315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</a:rPr>
              <a:t>제안 배경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D373657-EE52-40A5-B8EE-D091C5AF18B6}"/>
              </a:ext>
            </a:extLst>
          </p:cNvPr>
          <p:cNvGrpSpPr/>
          <p:nvPr/>
        </p:nvGrpSpPr>
        <p:grpSpPr>
          <a:xfrm>
            <a:off x="92800" y="1598856"/>
            <a:ext cx="11705516" cy="5048540"/>
            <a:chOff x="828674" y="1206872"/>
            <a:chExt cx="11219581" cy="4838958"/>
          </a:xfrm>
          <a:solidFill>
            <a:schemeClr val="accent2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374AA54-4377-4975-AEE3-E98D0BF6EC6C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FD47C7E9-30E9-4051-BCF2-5F90154C3A60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F6E267-F488-4E92-8757-4B4161FB0061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826FE756-D5EF-4D30-AD47-BF6533D30B4F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777A9B1A-34D3-4CA6-9423-008664A79D3A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FC5F331B-003D-4F54-A884-18D8A0C7F99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28041DED-B67F-451B-8D4D-88832E030F45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3362FF9E-71D0-4638-8BF9-9C89F039506C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E52BFAE5-5F56-4FD9-81BB-1EA82A003D9B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89CF1F2E-F60C-4E71-8476-8E3C4E4BB9D8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8BF912B-58B5-4A1B-BFA0-327A4EC4EF3C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0C1FA6B0-3BF7-4020-AAB5-6D2D35AB19C5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9BDCC4C8-7A15-4915-9257-C4FA44595CAB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C5A55382-A26C-443E-B6B8-229264F77636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5C65A927-E579-488B-A99B-3349E1CF47D1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C10572E4-C2D4-4D14-92D9-117739DC5D73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47CE605-2089-4C4F-9DE0-88530A07F34C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75941C70-0953-447C-8619-2CBF57B7CEAA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69FFFD7-2F9B-45FE-B6A7-7F9E3AAA82A8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4A7CEF71-D36C-4018-9A21-B5C937FE3EA7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AB24B7D-F39B-49D9-A29E-FCC03E3B71E3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ACA11D9E-A787-4AF3-9A33-D4B8744DA878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968860E4-A1E4-4F18-A482-5CBDD0755015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7E52C8B-10F4-402A-B762-0D74E219CACA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8B6CED8C-83DE-410F-8FF9-CB9522AF647C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FA8E2B-5BB3-4202-BD02-2A8448EC4B28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E067D587-B03F-4EEA-A37F-34C8C542B150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774E55A-842C-404D-BAAD-3F0DD6B52E2D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1DD6E2E8-F6AB-464D-810B-A14A8960DF76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07E4500-B26F-4603-B271-E9CA5301D6F1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CAE7AE51-881A-4D25-A9BB-DF703815E7B8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78355C9-6745-4129-9A6F-D0A3511CFB2D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8CF040BF-1947-4BC0-8B65-2367FBF98692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EBDEB3AA-7D18-4DD8-81E8-AEABAA22C4F2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74337E5-3AB4-4D2A-98BB-FDE00CD88498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AB550C0B-68A1-47A6-A86F-38CE0C5F94B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969B823B-A9A4-4688-827F-1E36047498AA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4335BD6-0D3D-40B2-A443-7A2203117F3C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9FA08B03-4E31-48D1-800F-F088EB00285B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18E4C8BB-845A-4566-A1B6-F4EBFCC1AE86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CE93ACC-510F-4632-A354-C1C96256F2E3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75A67C4E-EE3E-4E8E-A3D4-BB7B60048028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2B9C3A5-B794-4B39-BC7F-9F5628BEFB82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79DC462C-8285-4F6A-B973-0CF97CD67CFF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4CBFB757-7473-45E6-97C0-8985FAFC5AA8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4CB3B6FF-41E3-4BD6-A864-12120EAD88CF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FFA2FD40-F126-423C-84F1-6B030B4C0516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A6DDF884-2626-4C9F-B111-8710F7D395F2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F1D7FABE-9016-47B3-AB69-87ABBB81ACCD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E176928C-B37C-4FE8-826B-DA5787860298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D6871A30-49D2-4BCC-BE8C-2AC88523EF52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27C1162-6BE4-4BA6-8D74-CE4082278AD5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844E4C55-2C8C-4AA8-BE97-08E7A3ADDF45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E3F86484-1A79-4135-ACC4-BC6DD09637C2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BEBB90F-9A44-4935-8219-296EAB2EDF34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06F5D34-E07E-4D74-988E-8DBDFDB4F810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06AB4A02-24A8-48F8-8A01-A3935D975605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A02141F8-E90D-44D4-BA0C-853AFD851B27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C28D19E7-3A55-4E94-8A27-E5B33BBE58FB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65183D09-7C8C-489E-91C9-60A55505AAFC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61BCA3AB-264B-465E-8665-B1A47986C440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6F163165-2D18-4262-8B29-901F626E401D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A2B3C7EC-953F-4C3A-BFAB-5271F74E3AEE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A71913BA-A9FC-4A43-BFE2-2822C034B0B0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D7970D73-89A4-4880-AD2A-E5049B16171F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E6CD9210-B458-4D7D-A82D-3F9FAA280D5E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069FC786-EFE9-4207-B465-4DCAA6B18E6A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04D97B90-28C7-4B19-87B7-A68BA5933C29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9724623D-F3E1-4D5C-AF06-B9F7727AD230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DEBD521D-F486-4D5C-AB0B-8987F7FA93CF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B83739B3-BC27-441A-8D88-05D9D28BF757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0592FF3-3104-4CA9-8071-8F6D4D1211E0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361C76FB-8278-4C00-80E1-DBB11F8C85AA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4A780D70-1844-4EDD-B89B-FD27382552D4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23C9FA21-A83B-419C-A3BE-F18ECEDE0B02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86DD1F35-7B7A-40B9-9BEF-A48FF9EBCBA6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85FFFE62-D2CF-47C6-B91D-3FD76E2D77D4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08EDD553-DE1F-474F-8AD4-202EAC4EF298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95757A78-316B-4D55-8F0B-398008690084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FC00E3A4-8D3A-401C-936A-C6CEB6E89138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6C4F274-F791-4169-AB6C-09EA38FC0C5A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27D8FE87-A2F9-49B2-98AB-FB825430F1E4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F83643D-C064-4DA5-9AB7-9C309D9FC9F4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D155087B-9CDC-4982-84EB-070EE4E103A3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77030D84-6A07-4FC2-B590-230DEF744D3B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F3554A30-709D-4EE7-8E5B-11368F8D5C21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F86D2C09-BC77-45C3-A6A2-523298722E60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8B4F7D1F-631A-40BB-BD57-30E0AC420853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2992750D-5B73-4816-9868-65024E6146E2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68E2AACB-47BD-4162-900D-2FDBC0F125BD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05393A6E-A823-4178-ACC0-D0195E7DE3D7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0E6AB750-9C1C-44DD-8699-1739DA2CB7CB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1A65705B-ED94-4CE8-967D-2FB8C8FAFD37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3FF2AEA6-EB6C-4228-8E8A-7C3CADAA64E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60C6C135-229C-43DC-8884-13C5699983D4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DDC28E-C7F3-4F5B-92BD-5F216ADD33D5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49018144-6B62-4F4B-9C1B-BDA583245E11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88D6B23-499C-4350-B95F-4CBB606D7495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2DDCC87-290D-4856-8F05-89EB8AEB7C1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52070A51-E8E5-400C-BBE4-BEB439139C72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021FE8C7-63C0-4A84-B0EF-96D06905E465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BC51D9B-D45E-43C2-99EA-F76507837564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53802DB2-AAB8-4D17-A695-48D3BD0D958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FF7E870B-81F3-4642-A4E2-04FC1E52EF58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6450F708-C71F-40F7-A3E3-4B8429D560DE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03BA4AD7-0F56-451D-A6CB-18BC2044F712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BAEFA1C-A0F1-44F3-AE87-C91C60A37115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3E7CBBF3-4FEB-4E22-B205-12A07C5E8C14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BF68145A-6C0C-4910-8BCE-9D6F2CF07FFE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C8A63BDB-AA55-478A-8289-BDC33E28955B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56FB8D00-8D80-468C-84B6-85C6F2494C17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49D4D394-7E89-4009-B14C-25ABE592E41A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768FFE64-3D07-4D93-9BD5-35A6AC47D4AC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2BB2253-E0BF-4014-8039-DD50E93B57E3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FE10FA4-18E1-4E3D-BEC7-9D3868B33352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0ACC2937-920E-41ED-BE76-79307D0C8D77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82F96661-885D-4EE1-A485-8665A9546DE3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1ABDBF31-D6BE-44F3-AAE9-D796C326EC04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D479DAC7-1C4C-4CA0-80EC-B8D7B4F129CB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D605C852-C3A2-4EF4-8184-FF7A676B24F2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4E84D089-A415-4E63-9AB3-C24F3A03DCE2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2D5CDB07-4B71-43E2-8F7B-B75B9FEBF732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AFCF6305-B72C-47C2-8760-6978DFB1DE91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5B7F09B6-8A19-4029-B77F-EA9976C140F2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8B9C7B1E-86C5-4436-AD02-EBE21E668DEA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1A66A84B-F2F3-422A-A474-C89C6A5E0C65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1FC4C15-A7CA-4A4D-9E24-A4AECA101302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74120326-8A04-4EED-8826-D5BB5C236CB9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06C8BE4F-C440-4634-BADF-B801C0B6A6FE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33C566F3-F5E3-45C8-915B-B491A290D528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45A479F3-8EA4-4B8B-A9A3-6E222A5C9856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7D1E2EAF-B1CC-4462-A9D6-89F03C47AA3D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B14A0571-08DE-4CA4-B665-EF7A65C4D2F7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58F2EB07-765E-4326-BAAF-E3532554B5A5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95DA57EE-0D36-4273-BFE5-42BAA0A3524A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20657CCE-94A7-4A85-924B-DD85BAA030F2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EE134EB4-5399-4BA4-91EC-B3AAE3B587EC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990BFADE-3668-4105-A3E3-5FC2649DCF90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181CAB12-CEBF-4E01-92A3-FB6C9B2FF9FA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58EEE936-7AF6-420D-AFB6-20835F7DE2B2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A0578DA4-476D-47C8-91EC-D72318403B2C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46B306DF-8525-4D9A-B529-104DFB457D34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B9B682D9-E144-427D-9E67-DCB1A2F58C09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7989518B-1E13-4173-A61A-802ECDDC4E57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EBB0B1BD-2A53-43B8-9CCB-686D78152A26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E69B661C-DAC6-4A0A-94B4-EA4FADD2A0BC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621015D8-ADFF-4238-9221-F8B580B389C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89AF0F33-E27E-465A-91B6-2CB8C3B5D8CF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718033E1-D492-4F08-987B-0BDDCE06C915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0A619C53-B604-48E4-BD5A-645B98663AF5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579030CF-280E-4AF3-952D-A69970DA76C2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8D9B0B7-CC1C-4A02-97AE-CB9BA4B78F59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A7F90C17-1A54-4E01-8957-FD54ACCDC09B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C0E8C1CD-E41B-492E-AC13-28B4D9F85C15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E7CB19D1-93FF-4089-8B51-62086DCC9AD2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C2DA2A69-A24D-4471-9F0C-0B5E5CB70868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905AE706-EFF1-447A-824C-8F036B839662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290AFDFC-8AE3-4F01-A43E-9F9D51DE64E2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1D4EE53E-0ABC-4648-9EDE-7BC20EF00CCD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B0854A0C-EFE5-4800-9EA1-448BBC01897C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9B6C1994-18E9-4468-B5E4-1D841D65E491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5A7095A8-3322-4060-99F0-26ADE442433F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414D5295-04EE-4354-8F3D-57128BC62447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03D470FE-67B9-4CA4-AB1F-10D9D23FD778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D6503F63-C218-4570-902B-FB79DB9B846A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881446E-D615-43BE-B0A9-789BDCC3A919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1DE0548E-C896-4317-87C4-3F0449266427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58695F00-E66E-47BF-A5D7-7B89F6558BE4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8A933B89-2142-40A8-8EEB-27F28C25A9A2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0FA6F919-7C1D-4E40-B720-8987DE14A595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CEF371EB-EAA3-4B55-860C-24B09479E9A0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48950728-566D-4495-808C-4FCC5804EE98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479FBACF-AD14-4311-8E44-B3778A60A50F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5C7E9CA1-417F-4D8B-A310-04776961AFE1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96B60DA3-3BAE-423E-9D89-21A7D1613A7D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E563C76C-2482-41F6-A37F-DF0713213794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62746C5F-D3B2-4F94-8D4C-37817A601F32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99AA15C2-41CA-4DD8-8077-4D2238BA51C5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00093727-36E0-4E40-B86C-95A5FD6CDFB1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49A88F7B-1FFC-48A3-B0FD-9378F12E3008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8A101559-3157-4B61-9C8F-87E2C3A3B31F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B5A1D215-28B9-4CD6-A37C-3436A6863189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76E1AFE0-BD62-40C2-A590-01D040A17836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16F20F26-9A5F-40C6-B298-1B6407A31484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DA2DF773-0E05-4D59-8105-4FAA1EB43DFA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B6A0D54C-A181-4640-BD06-B66581D63707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A40CB9FA-5342-4669-B2C8-A596FCF5AF1E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F0558FF2-712C-4A7F-85C3-2FF6E733AAA3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4E664F4F-F569-4FCB-933A-EB5BCA606DA3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40859BCB-948E-4CC1-95E7-E80654AC25FC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A9DC4184-185B-4E7C-A8F9-8DFC6C7B6F7A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FB10C6AF-70FA-4B74-9BA3-4B89A08E57C6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B2330B8A-4C2E-4970-9281-9BBE2266DD24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C5D3628C-AB26-4E26-8744-44E914DE8EBE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40973EE9-665E-40B8-903D-B70EB6F3DFDE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CFF79D35-F70E-46DF-8B31-10F1A93DAF3E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2EEC9E67-96D7-40BE-B87A-BCDD384B4B64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13E5D7AD-4A15-45EF-8C54-2CE90F5D7BF4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AB66462C-0955-45E7-B14D-7AEDA2FE5226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45DF7B4F-D900-4E8E-A485-2EB7E06C155D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8D1495BD-ED01-4615-B233-D27F516662F7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EFF9CD96-E575-461C-815F-BE1A50407992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BD1D09AF-0ECD-4873-9C86-2D1C6706A607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C8FD2423-ABE0-4879-ADE1-7C6CABFBC2D9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828D227A-8867-4ABA-A619-8D52BD322B3A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63AAA8F2-5870-4FB3-9A0F-F35C296E3F65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76CED755-8C44-481F-90CC-6D94DCA6CEE8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8EA43513-8BB7-4555-83BF-4BBBC8E40709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60628C2C-81C0-4F30-9CAE-88E31B045CC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581383A7-F443-4839-86FA-B5B45CB1C4A8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86BEB850-E01A-477D-92FF-D2F41C41A583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bg1">
                  <a:lumMod val="9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815C2963-E368-49FF-932B-2D324793CF85}"/>
              </a:ext>
            </a:extLst>
          </p:cNvPr>
          <p:cNvSpPr txBox="1"/>
          <p:nvPr/>
        </p:nvSpPr>
        <p:spPr>
          <a:xfrm>
            <a:off x="280667" y="6412502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http://simplemaps.com/resources/svg-maps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07760">
            <a:off x="6552912" y="3424085"/>
            <a:ext cx="2339908" cy="23399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0230">
            <a:off x="9370599" y="1880315"/>
            <a:ext cx="1332511" cy="1332511"/>
          </a:xfrm>
          <a:prstGeom prst="rect">
            <a:avLst/>
          </a:prstGeom>
        </p:spPr>
      </p:pic>
      <p:pic>
        <p:nvPicPr>
          <p:cNvPr id="255" name="그림 2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13539">
            <a:off x="3506176" y="1323643"/>
            <a:ext cx="4950711" cy="4950711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4505">
            <a:off x="2253146" y="-804481"/>
            <a:ext cx="5884976" cy="58849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87" y="1925512"/>
            <a:ext cx="1667819" cy="16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77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62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0193A7"/>
      </a:accent1>
      <a:accent2>
        <a:srgbClr val="41CFDA"/>
      </a:accent2>
      <a:accent3>
        <a:srgbClr val="F8D9B6"/>
      </a:accent3>
      <a:accent4>
        <a:srgbClr val="DFC3AB"/>
      </a:accent4>
      <a:accent5>
        <a:srgbClr val="03ABCF"/>
      </a:accent5>
      <a:accent6>
        <a:srgbClr val="006380"/>
      </a:accent6>
      <a:hlink>
        <a:srgbClr val="595959"/>
      </a:hlink>
      <a:folHlink>
        <a:srgbClr val="595959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956</Words>
  <Application>Microsoft Office PowerPoint</Application>
  <PresentationFormat>와이드스크린</PresentationFormat>
  <Paragraphs>267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가는둥근제목체</vt:lpstr>
      <vt:lpstr>나눔스퀘어 Bold</vt:lpstr>
      <vt:lpstr>나눔스퀘어 ExtraBold</vt:lpstr>
      <vt:lpstr>나눔스퀘어 Light</vt:lpstr>
      <vt:lpstr>나눔스퀘어라운드 ExtraBold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 </cp:lastModifiedBy>
  <cp:revision>116</cp:revision>
  <dcterms:created xsi:type="dcterms:W3CDTF">2020-06-22T00:57:09Z</dcterms:created>
  <dcterms:modified xsi:type="dcterms:W3CDTF">2020-11-25T17:26:04Z</dcterms:modified>
</cp:coreProperties>
</file>